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7" r:id="rId2"/>
    <p:sldId id="258" r:id="rId3"/>
    <p:sldId id="259" r:id="rId4"/>
    <p:sldId id="260" r:id="rId5"/>
    <p:sldId id="261" r:id="rId6"/>
    <p:sldId id="282"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Koduru" userId="acd5461a3113807f" providerId="LiveId" clId="{A2637482-9036-43C5-B8D6-BC9B3AF3E3D8}"/>
    <pc:docChg chg="undo custSel addSld delSld modSld modMainMaster">
      <pc:chgData name="Pooja Koduru" userId="acd5461a3113807f" providerId="LiveId" clId="{A2637482-9036-43C5-B8D6-BC9B3AF3E3D8}" dt="2022-02-25T11:55:59.933" v="3688" actId="1076"/>
      <pc:docMkLst>
        <pc:docMk/>
      </pc:docMkLst>
      <pc:sldChg chg="new del">
        <pc:chgData name="Pooja Koduru" userId="acd5461a3113807f" providerId="LiveId" clId="{A2637482-9036-43C5-B8D6-BC9B3AF3E3D8}" dt="2022-02-24T11:07:56.312" v="2" actId="47"/>
        <pc:sldMkLst>
          <pc:docMk/>
          <pc:sldMk cId="3474567461" sldId="256"/>
        </pc:sldMkLst>
      </pc:sldChg>
      <pc:sldChg chg="addSp modSp new mod setBg">
        <pc:chgData name="Pooja Koduru" userId="acd5461a3113807f" providerId="LiveId" clId="{A2637482-9036-43C5-B8D6-BC9B3AF3E3D8}" dt="2022-02-24T11:50:09.949" v="622" actId="1076"/>
        <pc:sldMkLst>
          <pc:docMk/>
          <pc:sldMk cId="1905798769" sldId="257"/>
        </pc:sldMkLst>
        <pc:spChg chg="add mod">
          <ac:chgData name="Pooja Koduru" userId="acd5461a3113807f" providerId="LiveId" clId="{A2637482-9036-43C5-B8D6-BC9B3AF3E3D8}" dt="2022-02-24T11:38:22.787" v="377" actId="1076"/>
          <ac:spMkLst>
            <pc:docMk/>
            <pc:sldMk cId="1905798769" sldId="257"/>
            <ac:spMk id="2" creationId="{7DFA3B34-0674-472B-8690-91A63B7782CB}"/>
          </ac:spMkLst>
        </pc:spChg>
        <pc:spChg chg="add mod">
          <ac:chgData name="Pooja Koduru" userId="acd5461a3113807f" providerId="LiveId" clId="{A2637482-9036-43C5-B8D6-BC9B3AF3E3D8}" dt="2022-02-24T11:45:04.073" v="430" actId="2711"/>
          <ac:spMkLst>
            <pc:docMk/>
            <pc:sldMk cId="1905798769" sldId="257"/>
            <ac:spMk id="3" creationId="{990B856C-9A60-41F4-B8CA-C7E4A1619CAB}"/>
          </ac:spMkLst>
        </pc:spChg>
        <pc:spChg chg="add mod">
          <ac:chgData name="Pooja Koduru" userId="acd5461a3113807f" providerId="LiveId" clId="{A2637482-9036-43C5-B8D6-BC9B3AF3E3D8}" dt="2022-02-24T11:50:09.949" v="622" actId="1076"/>
          <ac:spMkLst>
            <pc:docMk/>
            <pc:sldMk cId="1905798769" sldId="257"/>
            <ac:spMk id="4" creationId="{40512EFC-177F-4421-8206-32C8CD80158D}"/>
          </ac:spMkLst>
        </pc:spChg>
      </pc:sldChg>
      <pc:sldChg chg="addSp modSp new mod">
        <pc:chgData name="Pooja Koduru" userId="acd5461a3113807f" providerId="LiveId" clId="{A2637482-9036-43C5-B8D6-BC9B3AF3E3D8}" dt="2022-02-24T16:19:35.851" v="3655" actId="255"/>
        <pc:sldMkLst>
          <pc:docMk/>
          <pc:sldMk cId="3013598674" sldId="258"/>
        </pc:sldMkLst>
        <pc:spChg chg="add mod">
          <ac:chgData name="Pooja Koduru" userId="acd5461a3113807f" providerId="LiveId" clId="{A2637482-9036-43C5-B8D6-BC9B3AF3E3D8}" dt="2022-02-24T16:18:55.656" v="3651" actId="1076"/>
          <ac:spMkLst>
            <pc:docMk/>
            <pc:sldMk cId="3013598674" sldId="258"/>
            <ac:spMk id="2" creationId="{5157D7AA-67C8-45CA-8EFC-0D4C68FB914A}"/>
          </ac:spMkLst>
        </pc:spChg>
        <pc:spChg chg="add mod">
          <ac:chgData name="Pooja Koduru" userId="acd5461a3113807f" providerId="LiveId" clId="{A2637482-9036-43C5-B8D6-BC9B3AF3E3D8}" dt="2022-02-24T16:19:35.851" v="3655" actId="255"/>
          <ac:spMkLst>
            <pc:docMk/>
            <pc:sldMk cId="3013598674" sldId="258"/>
            <ac:spMk id="3" creationId="{50207BFA-92B8-44F8-BF9D-FF320088CA92}"/>
          </ac:spMkLst>
        </pc:spChg>
      </pc:sldChg>
      <pc:sldChg chg="addSp modSp new mod">
        <pc:chgData name="Pooja Koduru" userId="acd5461a3113807f" providerId="LiveId" clId="{A2637482-9036-43C5-B8D6-BC9B3AF3E3D8}" dt="2022-02-24T12:06:08.426" v="765" actId="1076"/>
        <pc:sldMkLst>
          <pc:docMk/>
          <pc:sldMk cId="4174578500" sldId="259"/>
        </pc:sldMkLst>
        <pc:spChg chg="add mod">
          <ac:chgData name="Pooja Koduru" userId="acd5461a3113807f" providerId="LiveId" clId="{A2637482-9036-43C5-B8D6-BC9B3AF3E3D8}" dt="2022-02-24T12:06:03.832" v="764" actId="403"/>
          <ac:spMkLst>
            <pc:docMk/>
            <pc:sldMk cId="4174578500" sldId="259"/>
            <ac:spMk id="2" creationId="{AE82054E-1BC1-4B08-BF34-CE525959B890}"/>
          </ac:spMkLst>
        </pc:spChg>
        <pc:spChg chg="add mod">
          <ac:chgData name="Pooja Koduru" userId="acd5461a3113807f" providerId="LiveId" clId="{A2637482-9036-43C5-B8D6-BC9B3AF3E3D8}" dt="2022-02-24T12:06:08.426" v="765" actId="1076"/>
          <ac:spMkLst>
            <pc:docMk/>
            <pc:sldMk cId="4174578500" sldId="259"/>
            <ac:spMk id="3" creationId="{B66E89CA-10C1-46DE-AB72-EF1C1645E6CE}"/>
          </ac:spMkLst>
        </pc:spChg>
      </pc:sldChg>
      <pc:sldChg chg="addSp modSp new mod">
        <pc:chgData name="Pooja Koduru" userId="acd5461a3113807f" providerId="LiveId" clId="{A2637482-9036-43C5-B8D6-BC9B3AF3E3D8}" dt="2022-02-24T12:12:17.209" v="821"/>
        <pc:sldMkLst>
          <pc:docMk/>
          <pc:sldMk cId="268857179" sldId="260"/>
        </pc:sldMkLst>
        <pc:spChg chg="add mod">
          <ac:chgData name="Pooja Koduru" userId="acd5461a3113807f" providerId="LiveId" clId="{A2637482-9036-43C5-B8D6-BC9B3AF3E3D8}" dt="2022-02-24T12:12:17.209" v="821"/>
          <ac:spMkLst>
            <pc:docMk/>
            <pc:sldMk cId="268857179" sldId="260"/>
            <ac:spMk id="2" creationId="{D54F5536-936B-4295-8AB3-DC6D8DC09E4E}"/>
          </ac:spMkLst>
        </pc:spChg>
        <pc:spChg chg="add mod">
          <ac:chgData name="Pooja Koduru" userId="acd5461a3113807f" providerId="LiveId" clId="{A2637482-9036-43C5-B8D6-BC9B3AF3E3D8}" dt="2022-02-24T12:10:13.145" v="792" actId="1076"/>
          <ac:spMkLst>
            <pc:docMk/>
            <pc:sldMk cId="268857179" sldId="260"/>
            <ac:spMk id="3" creationId="{0591E6CC-D76D-4703-AB22-E912EDDB41A7}"/>
          </ac:spMkLst>
        </pc:spChg>
        <pc:spChg chg="add mod">
          <ac:chgData name="Pooja Koduru" userId="acd5461a3113807f" providerId="LiveId" clId="{A2637482-9036-43C5-B8D6-BC9B3AF3E3D8}" dt="2022-02-24T12:12:01.094" v="819" actId="1076"/>
          <ac:spMkLst>
            <pc:docMk/>
            <pc:sldMk cId="268857179" sldId="260"/>
            <ac:spMk id="4" creationId="{1D73E1AE-95BD-4EF9-94A6-68EE2BDE962F}"/>
          </ac:spMkLst>
        </pc:spChg>
        <pc:spChg chg="add mod">
          <ac:chgData name="Pooja Koduru" userId="acd5461a3113807f" providerId="LiveId" clId="{A2637482-9036-43C5-B8D6-BC9B3AF3E3D8}" dt="2022-02-24T12:11:56.191" v="818" actId="1076"/>
          <ac:spMkLst>
            <pc:docMk/>
            <pc:sldMk cId="268857179" sldId="260"/>
            <ac:spMk id="5" creationId="{E28CDC05-F4E2-4FE6-BB43-5D05061B19DB}"/>
          </ac:spMkLst>
        </pc:spChg>
      </pc:sldChg>
      <pc:sldChg chg="addSp modSp new mod">
        <pc:chgData name="Pooja Koduru" userId="acd5461a3113807f" providerId="LiveId" clId="{A2637482-9036-43C5-B8D6-BC9B3AF3E3D8}" dt="2022-02-24T16:10:12.403" v="3636" actId="1076"/>
        <pc:sldMkLst>
          <pc:docMk/>
          <pc:sldMk cId="1532229196" sldId="261"/>
        </pc:sldMkLst>
        <pc:spChg chg="add mod">
          <ac:chgData name="Pooja Koduru" userId="acd5461a3113807f" providerId="LiveId" clId="{A2637482-9036-43C5-B8D6-BC9B3AF3E3D8}" dt="2022-02-24T12:16:52.336" v="837" actId="1076"/>
          <ac:spMkLst>
            <pc:docMk/>
            <pc:sldMk cId="1532229196" sldId="261"/>
            <ac:spMk id="2" creationId="{D8D70354-AB9E-4374-B926-EF7F4251BCD7}"/>
          </ac:spMkLst>
        </pc:spChg>
        <pc:spChg chg="add mod">
          <ac:chgData name="Pooja Koduru" userId="acd5461a3113807f" providerId="LiveId" clId="{A2637482-9036-43C5-B8D6-BC9B3AF3E3D8}" dt="2022-02-24T16:10:12.403" v="3636" actId="1076"/>
          <ac:spMkLst>
            <pc:docMk/>
            <pc:sldMk cId="1532229196" sldId="261"/>
            <ac:spMk id="3" creationId="{FE930575-F670-4AB4-A982-89DCD9E0A1FE}"/>
          </ac:spMkLst>
        </pc:spChg>
      </pc:sldChg>
      <pc:sldChg chg="addSp delSp modSp new mod">
        <pc:chgData name="Pooja Koduru" userId="acd5461a3113807f" providerId="LiveId" clId="{A2637482-9036-43C5-B8D6-BC9B3AF3E3D8}" dt="2022-02-25T09:56:37.066" v="3658" actId="1076"/>
        <pc:sldMkLst>
          <pc:docMk/>
          <pc:sldMk cId="1242653112" sldId="262"/>
        </pc:sldMkLst>
        <pc:spChg chg="add del mod">
          <ac:chgData name="Pooja Koduru" userId="acd5461a3113807f" providerId="LiveId" clId="{A2637482-9036-43C5-B8D6-BC9B3AF3E3D8}" dt="2022-02-24T12:34:43.064" v="971" actId="478"/>
          <ac:spMkLst>
            <pc:docMk/>
            <pc:sldMk cId="1242653112" sldId="262"/>
            <ac:spMk id="2" creationId="{182A3735-8421-4CC2-AAFE-1E2EC733ADB0}"/>
          </ac:spMkLst>
        </pc:spChg>
        <pc:spChg chg="add mod">
          <ac:chgData name="Pooja Koduru" userId="acd5461a3113807f" providerId="LiveId" clId="{A2637482-9036-43C5-B8D6-BC9B3AF3E3D8}" dt="2022-02-25T09:56:29.420" v="3656" actId="1076"/>
          <ac:spMkLst>
            <pc:docMk/>
            <pc:sldMk cId="1242653112" sldId="262"/>
            <ac:spMk id="3" creationId="{A54C4883-13D1-4FD9-9F82-1EB179A50CF9}"/>
          </ac:spMkLst>
        </pc:spChg>
        <pc:spChg chg="add mod">
          <ac:chgData name="Pooja Koduru" userId="acd5461a3113807f" providerId="LiveId" clId="{A2637482-9036-43C5-B8D6-BC9B3AF3E3D8}" dt="2022-02-25T09:56:30.340" v="3657" actId="1076"/>
          <ac:spMkLst>
            <pc:docMk/>
            <pc:sldMk cId="1242653112" sldId="262"/>
            <ac:spMk id="4" creationId="{5AE2E3E2-8C20-434A-8D96-108767635C79}"/>
          </ac:spMkLst>
        </pc:spChg>
        <pc:spChg chg="add mod">
          <ac:chgData name="Pooja Koduru" userId="acd5461a3113807f" providerId="LiveId" clId="{A2637482-9036-43C5-B8D6-BC9B3AF3E3D8}" dt="2022-02-24T12:39:36.696" v="1117" actId="403"/>
          <ac:spMkLst>
            <pc:docMk/>
            <pc:sldMk cId="1242653112" sldId="262"/>
            <ac:spMk id="5" creationId="{7F445411-0AD8-4654-9519-C9422914D8C6}"/>
          </ac:spMkLst>
        </pc:spChg>
        <pc:spChg chg="add mod">
          <ac:chgData name="Pooja Koduru" userId="acd5461a3113807f" providerId="LiveId" clId="{A2637482-9036-43C5-B8D6-BC9B3AF3E3D8}" dt="2022-02-24T12:39:44.135" v="1122" actId="404"/>
          <ac:spMkLst>
            <pc:docMk/>
            <pc:sldMk cId="1242653112" sldId="262"/>
            <ac:spMk id="6" creationId="{77564FB1-4F72-47F4-93E2-4BC1F7355DAD}"/>
          </ac:spMkLst>
        </pc:spChg>
        <pc:spChg chg="add mod">
          <ac:chgData name="Pooja Koduru" userId="acd5461a3113807f" providerId="LiveId" clId="{A2637482-9036-43C5-B8D6-BC9B3AF3E3D8}" dt="2022-02-24T12:39:49.912" v="1125" actId="403"/>
          <ac:spMkLst>
            <pc:docMk/>
            <pc:sldMk cId="1242653112" sldId="262"/>
            <ac:spMk id="7" creationId="{77254544-D553-4004-8003-DB8CB9F89BC5}"/>
          </ac:spMkLst>
        </pc:spChg>
        <pc:spChg chg="add mod">
          <ac:chgData name="Pooja Koduru" userId="acd5461a3113807f" providerId="LiveId" clId="{A2637482-9036-43C5-B8D6-BC9B3AF3E3D8}" dt="2022-02-24T12:41:44.921" v="1140" actId="14100"/>
          <ac:spMkLst>
            <pc:docMk/>
            <pc:sldMk cId="1242653112" sldId="262"/>
            <ac:spMk id="12" creationId="{982BB2B2-A97B-4F33-9169-7C5FEA25792C}"/>
          </ac:spMkLst>
        </pc:spChg>
        <pc:spChg chg="add mod">
          <ac:chgData name="Pooja Koduru" userId="acd5461a3113807f" providerId="LiveId" clId="{A2637482-9036-43C5-B8D6-BC9B3AF3E3D8}" dt="2022-02-24T12:41:20.773" v="1137" actId="14100"/>
          <ac:spMkLst>
            <pc:docMk/>
            <pc:sldMk cId="1242653112" sldId="262"/>
            <ac:spMk id="13" creationId="{718E8CE3-482B-497C-AAEB-398307D2DA30}"/>
          </ac:spMkLst>
        </pc:spChg>
        <pc:spChg chg="add mod">
          <ac:chgData name="Pooja Koduru" userId="acd5461a3113807f" providerId="LiveId" clId="{A2637482-9036-43C5-B8D6-BC9B3AF3E3D8}" dt="2022-02-25T09:56:37.066" v="3658" actId="1076"/>
          <ac:spMkLst>
            <pc:docMk/>
            <pc:sldMk cId="1242653112" sldId="262"/>
            <ac:spMk id="14" creationId="{B6E84891-1C1E-437A-B49E-22BEE50E7AE7}"/>
          </ac:spMkLst>
        </pc:spChg>
        <pc:cxnChg chg="add del mod">
          <ac:chgData name="Pooja Koduru" userId="acd5461a3113807f" providerId="LiveId" clId="{A2637482-9036-43C5-B8D6-BC9B3AF3E3D8}" dt="2022-02-24T12:40:05.502" v="1127" actId="11529"/>
          <ac:cxnSpMkLst>
            <pc:docMk/>
            <pc:sldMk cId="1242653112" sldId="262"/>
            <ac:cxnSpMk id="9" creationId="{4B2B8731-DD48-40E6-8D31-8D9774E2537B}"/>
          </ac:cxnSpMkLst>
        </pc:cxnChg>
        <pc:cxnChg chg="add del mod">
          <ac:chgData name="Pooja Koduru" userId="acd5461a3113807f" providerId="LiveId" clId="{A2637482-9036-43C5-B8D6-BC9B3AF3E3D8}" dt="2022-02-24T12:40:36.427" v="1129" actId="11529"/>
          <ac:cxnSpMkLst>
            <pc:docMk/>
            <pc:sldMk cId="1242653112" sldId="262"/>
            <ac:cxnSpMk id="11" creationId="{FF589423-2DEF-4894-B65B-415F090DE342}"/>
          </ac:cxnSpMkLst>
        </pc:cxnChg>
      </pc:sldChg>
      <pc:sldChg chg="addSp delSp modSp new mod">
        <pc:chgData name="Pooja Koduru" userId="acd5461a3113807f" providerId="LiveId" clId="{A2637482-9036-43C5-B8D6-BC9B3AF3E3D8}" dt="2022-02-25T11:55:59.933" v="3688" actId="1076"/>
        <pc:sldMkLst>
          <pc:docMk/>
          <pc:sldMk cId="2953256444" sldId="263"/>
        </pc:sldMkLst>
        <pc:spChg chg="add mod">
          <ac:chgData name="Pooja Koduru" userId="acd5461a3113807f" providerId="LiveId" clId="{A2637482-9036-43C5-B8D6-BC9B3AF3E3D8}" dt="2022-02-24T13:03:09.932" v="1358" actId="1076"/>
          <ac:spMkLst>
            <pc:docMk/>
            <pc:sldMk cId="2953256444" sldId="263"/>
            <ac:spMk id="2" creationId="{05917F0A-2367-4B54-BA97-F352A9D90D6A}"/>
          </ac:spMkLst>
        </pc:spChg>
        <pc:spChg chg="add del mod">
          <ac:chgData name="Pooja Koduru" userId="acd5461a3113807f" providerId="LiveId" clId="{A2637482-9036-43C5-B8D6-BC9B3AF3E3D8}" dt="2022-02-24T12:55:03.408" v="1175" actId="478"/>
          <ac:spMkLst>
            <pc:docMk/>
            <pc:sldMk cId="2953256444" sldId="263"/>
            <ac:spMk id="4" creationId="{60650641-3FA8-4A51-9035-2E4925D1C098}"/>
          </ac:spMkLst>
        </pc:spChg>
        <pc:spChg chg="add mod">
          <ac:chgData name="Pooja Koduru" userId="acd5461a3113807f" providerId="LiveId" clId="{A2637482-9036-43C5-B8D6-BC9B3AF3E3D8}" dt="2022-02-24T13:01:56.094" v="1347" actId="403"/>
          <ac:spMkLst>
            <pc:docMk/>
            <pc:sldMk cId="2953256444" sldId="263"/>
            <ac:spMk id="5" creationId="{E4CE2A6E-86B5-4BAF-BF83-BB3EBF70018B}"/>
          </ac:spMkLst>
        </pc:spChg>
        <pc:spChg chg="add mod">
          <ac:chgData name="Pooja Koduru" userId="acd5461a3113807f" providerId="LiveId" clId="{A2637482-9036-43C5-B8D6-BC9B3AF3E3D8}" dt="2022-02-25T11:55:59.933" v="3688" actId="1076"/>
          <ac:spMkLst>
            <pc:docMk/>
            <pc:sldMk cId="2953256444" sldId="263"/>
            <ac:spMk id="7" creationId="{E47133C5-7CB5-44B9-83D8-91DE523743FD}"/>
          </ac:spMkLst>
        </pc:spChg>
        <pc:spChg chg="add mod">
          <ac:chgData name="Pooja Koduru" userId="acd5461a3113807f" providerId="LiveId" clId="{A2637482-9036-43C5-B8D6-BC9B3AF3E3D8}" dt="2022-02-25T11:52:40.752" v="3685" actId="20577"/>
          <ac:spMkLst>
            <pc:docMk/>
            <pc:sldMk cId="2953256444" sldId="263"/>
            <ac:spMk id="9" creationId="{678E1A3D-04CF-47ED-87C5-D0A918F87CC4}"/>
          </ac:spMkLst>
        </pc:spChg>
        <pc:picChg chg="add mod">
          <ac:chgData name="Pooja Koduru" userId="acd5461a3113807f" providerId="LiveId" clId="{A2637482-9036-43C5-B8D6-BC9B3AF3E3D8}" dt="2022-02-25T11:55:45.044" v="3687" actId="1076"/>
          <ac:picMkLst>
            <pc:docMk/>
            <pc:sldMk cId="2953256444" sldId="263"/>
            <ac:picMk id="3" creationId="{4B259286-1EA0-40A7-BD3C-39EB0B7B70EC}"/>
          </ac:picMkLst>
        </pc:picChg>
        <pc:picChg chg="add mod">
          <ac:chgData name="Pooja Koduru" userId="acd5461a3113807f" providerId="LiveId" clId="{A2637482-9036-43C5-B8D6-BC9B3AF3E3D8}" dt="2022-02-25T11:55:42.699" v="3686" actId="1076"/>
          <ac:picMkLst>
            <pc:docMk/>
            <pc:sldMk cId="2953256444" sldId="263"/>
            <ac:picMk id="6" creationId="{1112EE02-0438-4106-8C62-02EDB96ABF2A}"/>
          </ac:picMkLst>
        </pc:picChg>
        <pc:picChg chg="add mod">
          <ac:chgData name="Pooja Koduru" userId="acd5461a3113807f" providerId="LiveId" clId="{A2637482-9036-43C5-B8D6-BC9B3AF3E3D8}" dt="2022-02-25T11:52:15.501" v="3663" actId="1076"/>
          <ac:picMkLst>
            <pc:docMk/>
            <pc:sldMk cId="2953256444" sldId="263"/>
            <ac:picMk id="8" creationId="{D9C655E6-42FA-419D-9EC4-0556A458B0F6}"/>
          </ac:picMkLst>
        </pc:picChg>
      </pc:sldChg>
      <pc:sldChg chg="addSp modSp new mod">
        <pc:chgData name="Pooja Koduru" userId="acd5461a3113807f" providerId="LiveId" clId="{A2637482-9036-43C5-B8D6-BC9B3AF3E3D8}" dt="2022-02-24T14:45:46.585" v="2458" actId="1076"/>
        <pc:sldMkLst>
          <pc:docMk/>
          <pc:sldMk cId="3265000153" sldId="264"/>
        </pc:sldMkLst>
        <pc:spChg chg="add mod">
          <ac:chgData name="Pooja Koduru" userId="acd5461a3113807f" providerId="LiveId" clId="{A2637482-9036-43C5-B8D6-BC9B3AF3E3D8}" dt="2022-02-24T13:01:36.990" v="1341" actId="404"/>
          <ac:spMkLst>
            <pc:docMk/>
            <pc:sldMk cId="3265000153" sldId="264"/>
            <ac:spMk id="3" creationId="{58B66C00-401E-47C7-9B0A-F88733B5482E}"/>
          </ac:spMkLst>
        </pc:spChg>
        <pc:spChg chg="add mod">
          <ac:chgData name="Pooja Koduru" userId="acd5461a3113807f" providerId="LiveId" clId="{A2637482-9036-43C5-B8D6-BC9B3AF3E3D8}" dt="2022-02-24T14:45:40.389" v="2457" actId="14100"/>
          <ac:spMkLst>
            <pc:docMk/>
            <pc:sldMk cId="3265000153" sldId="264"/>
            <ac:spMk id="4" creationId="{A0340B55-25FF-4947-BFB1-F3CD5CEE021C}"/>
          </ac:spMkLst>
        </pc:spChg>
        <pc:picChg chg="add mod">
          <ac:chgData name="Pooja Koduru" userId="acd5461a3113807f" providerId="LiveId" clId="{A2637482-9036-43C5-B8D6-BC9B3AF3E3D8}" dt="2022-02-24T14:45:46.585" v="2458" actId="1076"/>
          <ac:picMkLst>
            <pc:docMk/>
            <pc:sldMk cId="3265000153" sldId="264"/>
            <ac:picMk id="2" creationId="{10B04DFA-1AB8-4EEE-B794-EE4ED1F66317}"/>
          </ac:picMkLst>
        </pc:picChg>
      </pc:sldChg>
      <pc:sldChg chg="addSp modSp new mod">
        <pc:chgData name="Pooja Koduru" userId="acd5461a3113807f" providerId="LiveId" clId="{A2637482-9036-43C5-B8D6-BC9B3AF3E3D8}" dt="2022-02-24T13:19:56.792" v="1591" actId="20577"/>
        <pc:sldMkLst>
          <pc:docMk/>
          <pc:sldMk cId="2413835659" sldId="265"/>
        </pc:sldMkLst>
        <pc:spChg chg="add mod">
          <ac:chgData name="Pooja Koduru" userId="acd5461a3113807f" providerId="LiveId" clId="{A2637482-9036-43C5-B8D6-BC9B3AF3E3D8}" dt="2022-02-24T13:18:34.153" v="1581" actId="1076"/>
          <ac:spMkLst>
            <pc:docMk/>
            <pc:sldMk cId="2413835659" sldId="265"/>
            <ac:spMk id="2" creationId="{3AC6FCFF-1576-4709-AFAA-F3B87DC029BF}"/>
          </ac:spMkLst>
        </pc:spChg>
        <pc:spChg chg="add mod">
          <ac:chgData name="Pooja Koduru" userId="acd5461a3113807f" providerId="LiveId" clId="{A2637482-9036-43C5-B8D6-BC9B3AF3E3D8}" dt="2022-02-24T13:19:56.792" v="1591" actId="20577"/>
          <ac:spMkLst>
            <pc:docMk/>
            <pc:sldMk cId="2413835659" sldId="265"/>
            <ac:spMk id="3" creationId="{C2848ED4-87D0-49D4-85F3-1F4F2DC46ED0}"/>
          </ac:spMkLst>
        </pc:spChg>
      </pc:sldChg>
      <pc:sldChg chg="addSp modSp new mod">
        <pc:chgData name="Pooja Koduru" userId="acd5461a3113807f" providerId="LiveId" clId="{A2637482-9036-43C5-B8D6-BC9B3AF3E3D8}" dt="2022-02-24T14:46:51.557" v="2512" actId="1076"/>
        <pc:sldMkLst>
          <pc:docMk/>
          <pc:sldMk cId="2023989211" sldId="266"/>
        </pc:sldMkLst>
        <pc:spChg chg="add mod">
          <ac:chgData name="Pooja Koduru" userId="acd5461a3113807f" providerId="LiveId" clId="{A2637482-9036-43C5-B8D6-BC9B3AF3E3D8}" dt="2022-02-24T13:27:46.076" v="1619" actId="1076"/>
          <ac:spMkLst>
            <pc:docMk/>
            <pc:sldMk cId="2023989211" sldId="266"/>
            <ac:spMk id="3" creationId="{0D8EFB73-15AD-4B13-B142-C6340503FF28}"/>
          </ac:spMkLst>
        </pc:spChg>
        <pc:spChg chg="add mod">
          <ac:chgData name="Pooja Koduru" userId="acd5461a3113807f" providerId="LiveId" clId="{A2637482-9036-43C5-B8D6-BC9B3AF3E3D8}" dt="2022-02-24T14:46:51.557" v="2512" actId="1076"/>
          <ac:spMkLst>
            <pc:docMk/>
            <pc:sldMk cId="2023989211" sldId="266"/>
            <ac:spMk id="4" creationId="{8E696BA3-751D-4D4C-AC34-5A744F1359B8}"/>
          </ac:spMkLst>
        </pc:spChg>
        <pc:picChg chg="add mod">
          <ac:chgData name="Pooja Koduru" userId="acd5461a3113807f" providerId="LiveId" clId="{A2637482-9036-43C5-B8D6-BC9B3AF3E3D8}" dt="2022-02-24T14:46:46.015" v="2511" actId="1076"/>
          <ac:picMkLst>
            <pc:docMk/>
            <pc:sldMk cId="2023989211" sldId="266"/>
            <ac:picMk id="2" creationId="{37F87802-6714-4CA4-BDC6-14E6E09A512F}"/>
          </ac:picMkLst>
        </pc:picChg>
      </pc:sldChg>
      <pc:sldChg chg="addSp delSp modSp new mod">
        <pc:chgData name="Pooja Koduru" userId="acd5461a3113807f" providerId="LiveId" clId="{A2637482-9036-43C5-B8D6-BC9B3AF3E3D8}" dt="2022-02-24T13:38:41.520" v="1920" actId="1076"/>
        <pc:sldMkLst>
          <pc:docMk/>
          <pc:sldMk cId="871735182" sldId="267"/>
        </pc:sldMkLst>
        <pc:spChg chg="add mod">
          <ac:chgData name="Pooja Koduru" userId="acd5461a3113807f" providerId="LiveId" clId="{A2637482-9036-43C5-B8D6-BC9B3AF3E3D8}" dt="2022-02-24T13:27:36.667" v="1618" actId="1076"/>
          <ac:spMkLst>
            <pc:docMk/>
            <pc:sldMk cId="871735182" sldId="267"/>
            <ac:spMk id="2" creationId="{2B72D0C7-C127-478B-A42A-3453071566FF}"/>
          </ac:spMkLst>
        </pc:spChg>
        <pc:spChg chg="add mod">
          <ac:chgData name="Pooja Koduru" userId="acd5461a3113807f" providerId="LiveId" clId="{A2637482-9036-43C5-B8D6-BC9B3AF3E3D8}" dt="2022-02-24T13:38:37.023" v="1919" actId="20577"/>
          <ac:spMkLst>
            <pc:docMk/>
            <pc:sldMk cId="871735182" sldId="267"/>
            <ac:spMk id="3" creationId="{618C06A6-D343-4FEE-B888-52928FECCB54}"/>
          </ac:spMkLst>
        </pc:spChg>
        <pc:picChg chg="add del mod">
          <ac:chgData name="Pooja Koduru" userId="acd5461a3113807f" providerId="LiveId" clId="{A2637482-9036-43C5-B8D6-BC9B3AF3E3D8}" dt="2022-02-24T13:32:49.299" v="1656" actId="21"/>
          <ac:picMkLst>
            <pc:docMk/>
            <pc:sldMk cId="871735182" sldId="267"/>
            <ac:picMk id="4" creationId="{FE03845D-8A0E-4365-8D64-46E3DA14CC56}"/>
          </ac:picMkLst>
        </pc:picChg>
        <pc:picChg chg="add mod">
          <ac:chgData name="Pooja Koduru" userId="acd5461a3113807f" providerId="LiveId" clId="{A2637482-9036-43C5-B8D6-BC9B3AF3E3D8}" dt="2022-02-24T13:38:41.520" v="1920" actId="1076"/>
          <ac:picMkLst>
            <pc:docMk/>
            <pc:sldMk cId="871735182" sldId="267"/>
            <ac:picMk id="5" creationId="{648D4EA7-EED6-4558-8841-3267B92DD087}"/>
          </ac:picMkLst>
        </pc:picChg>
      </pc:sldChg>
      <pc:sldChg chg="addSp modSp new mod">
        <pc:chgData name="Pooja Koduru" userId="acd5461a3113807f" providerId="LiveId" clId="{A2637482-9036-43C5-B8D6-BC9B3AF3E3D8}" dt="2022-02-24T13:45:21.879" v="2042" actId="1076"/>
        <pc:sldMkLst>
          <pc:docMk/>
          <pc:sldMk cId="2767673295" sldId="268"/>
        </pc:sldMkLst>
        <pc:spChg chg="add mod">
          <ac:chgData name="Pooja Koduru" userId="acd5461a3113807f" providerId="LiveId" clId="{A2637482-9036-43C5-B8D6-BC9B3AF3E3D8}" dt="2022-02-24T13:39:47.993" v="1951" actId="403"/>
          <ac:spMkLst>
            <pc:docMk/>
            <pc:sldMk cId="2767673295" sldId="268"/>
            <ac:spMk id="2" creationId="{43019E47-AC90-45DD-8719-34A49F4F1FF7}"/>
          </ac:spMkLst>
        </pc:spChg>
        <pc:spChg chg="add mod">
          <ac:chgData name="Pooja Koduru" userId="acd5461a3113807f" providerId="LiveId" clId="{A2637482-9036-43C5-B8D6-BC9B3AF3E3D8}" dt="2022-02-24T13:45:16.896" v="2041" actId="123"/>
          <ac:spMkLst>
            <pc:docMk/>
            <pc:sldMk cId="2767673295" sldId="268"/>
            <ac:spMk id="3" creationId="{4D67B64C-69D1-4842-9608-F7BCEC9AFFF3}"/>
          </ac:spMkLst>
        </pc:spChg>
        <pc:picChg chg="add mod modCrop">
          <ac:chgData name="Pooja Koduru" userId="acd5461a3113807f" providerId="LiveId" clId="{A2637482-9036-43C5-B8D6-BC9B3AF3E3D8}" dt="2022-02-24T13:45:21.879" v="2042" actId="1076"/>
          <ac:picMkLst>
            <pc:docMk/>
            <pc:sldMk cId="2767673295" sldId="268"/>
            <ac:picMk id="4" creationId="{27922F1C-D23B-43C4-BBB3-5A3A19A96252}"/>
          </ac:picMkLst>
        </pc:picChg>
      </pc:sldChg>
      <pc:sldChg chg="addSp modSp new mod">
        <pc:chgData name="Pooja Koduru" userId="acd5461a3113807f" providerId="LiveId" clId="{A2637482-9036-43C5-B8D6-BC9B3AF3E3D8}" dt="2022-02-24T13:48:40.327" v="2211" actId="948"/>
        <pc:sldMkLst>
          <pc:docMk/>
          <pc:sldMk cId="2194166515" sldId="269"/>
        </pc:sldMkLst>
        <pc:spChg chg="add mod">
          <ac:chgData name="Pooja Koduru" userId="acd5461a3113807f" providerId="LiveId" clId="{A2637482-9036-43C5-B8D6-BC9B3AF3E3D8}" dt="2022-02-24T13:46:51.773" v="2073" actId="1076"/>
          <ac:spMkLst>
            <pc:docMk/>
            <pc:sldMk cId="2194166515" sldId="269"/>
            <ac:spMk id="2" creationId="{6938787D-B211-4A5C-AE97-49717E780BEC}"/>
          </ac:spMkLst>
        </pc:spChg>
        <pc:spChg chg="add mod">
          <ac:chgData name="Pooja Koduru" userId="acd5461a3113807f" providerId="LiveId" clId="{A2637482-9036-43C5-B8D6-BC9B3AF3E3D8}" dt="2022-02-24T13:48:40.327" v="2211" actId="948"/>
          <ac:spMkLst>
            <pc:docMk/>
            <pc:sldMk cId="2194166515" sldId="269"/>
            <ac:spMk id="3" creationId="{CF7003E6-2DF8-4DB1-B86D-225B5FB32166}"/>
          </ac:spMkLst>
        </pc:spChg>
      </pc:sldChg>
      <pc:sldChg chg="addSp delSp modSp new mod">
        <pc:chgData name="Pooja Koduru" userId="acd5461a3113807f" providerId="LiveId" clId="{A2637482-9036-43C5-B8D6-BC9B3AF3E3D8}" dt="2022-02-24T14:44:19.674" v="2398" actId="1076"/>
        <pc:sldMkLst>
          <pc:docMk/>
          <pc:sldMk cId="447247459" sldId="270"/>
        </pc:sldMkLst>
        <pc:spChg chg="add mod">
          <ac:chgData name="Pooja Koduru" userId="acd5461a3113807f" providerId="LiveId" clId="{A2637482-9036-43C5-B8D6-BC9B3AF3E3D8}" dt="2022-02-24T14:39:08.740" v="2230" actId="1076"/>
          <ac:spMkLst>
            <pc:docMk/>
            <pc:sldMk cId="447247459" sldId="270"/>
            <ac:spMk id="2" creationId="{50125DAA-204D-433D-B7A7-B15CD42C7532}"/>
          </ac:spMkLst>
        </pc:spChg>
        <pc:spChg chg="add del mod">
          <ac:chgData name="Pooja Koduru" userId="acd5461a3113807f" providerId="LiveId" clId="{A2637482-9036-43C5-B8D6-BC9B3AF3E3D8}" dt="2022-02-24T14:39:40.795" v="2234"/>
          <ac:spMkLst>
            <pc:docMk/>
            <pc:sldMk cId="447247459" sldId="270"/>
            <ac:spMk id="3" creationId="{432A51C1-DE7B-421D-984D-39FDD6D9E2F5}"/>
          </ac:spMkLst>
        </pc:spChg>
        <pc:spChg chg="add del mod">
          <ac:chgData name="Pooja Koduru" userId="acd5461a3113807f" providerId="LiveId" clId="{A2637482-9036-43C5-B8D6-BC9B3AF3E3D8}" dt="2022-02-24T14:39:40.795" v="2234"/>
          <ac:spMkLst>
            <pc:docMk/>
            <pc:sldMk cId="447247459" sldId="270"/>
            <ac:spMk id="4" creationId="{D6F70212-83C2-4F53-8BEC-F4CDE30C24A0}"/>
          </ac:spMkLst>
        </pc:spChg>
        <pc:spChg chg="add del mod">
          <ac:chgData name="Pooja Koduru" userId="acd5461a3113807f" providerId="LiveId" clId="{A2637482-9036-43C5-B8D6-BC9B3AF3E3D8}" dt="2022-02-24T14:39:40.795" v="2234"/>
          <ac:spMkLst>
            <pc:docMk/>
            <pc:sldMk cId="447247459" sldId="270"/>
            <ac:spMk id="5" creationId="{C523F949-D415-4D21-A8AE-1D1C02F5E56D}"/>
          </ac:spMkLst>
        </pc:spChg>
        <pc:spChg chg="add del mod">
          <ac:chgData name="Pooja Koduru" userId="acd5461a3113807f" providerId="LiveId" clId="{A2637482-9036-43C5-B8D6-BC9B3AF3E3D8}" dt="2022-02-24T14:39:40.795" v="2234"/>
          <ac:spMkLst>
            <pc:docMk/>
            <pc:sldMk cId="447247459" sldId="270"/>
            <ac:spMk id="6" creationId="{E5F230E9-17A0-46F4-821F-CB7AD909DEAF}"/>
          </ac:spMkLst>
        </pc:spChg>
        <pc:spChg chg="add del mod">
          <ac:chgData name="Pooja Koduru" userId="acd5461a3113807f" providerId="LiveId" clId="{A2637482-9036-43C5-B8D6-BC9B3AF3E3D8}" dt="2022-02-24T14:39:40.795" v="2234"/>
          <ac:spMkLst>
            <pc:docMk/>
            <pc:sldMk cId="447247459" sldId="270"/>
            <ac:spMk id="7" creationId="{ED4BBBF3-B1E7-42E3-8395-5D7BE47F994D}"/>
          </ac:spMkLst>
        </pc:spChg>
        <pc:spChg chg="add del mod">
          <ac:chgData name="Pooja Koduru" userId="acd5461a3113807f" providerId="LiveId" clId="{A2637482-9036-43C5-B8D6-BC9B3AF3E3D8}" dt="2022-02-24T14:39:40.795" v="2234"/>
          <ac:spMkLst>
            <pc:docMk/>
            <pc:sldMk cId="447247459" sldId="270"/>
            <ac:spMk id="8" creationId="{3E234599-4742-41A8-892F-4479215DB98F}"/>
          </ac:spMkLst>
        </pc:spChg>
        <pc:spChg chg="add mod">
          <ac:chgData name="Pooja Koduru" userId="acd5461a3113807f" providerId="LiveId" clId="{A2637482-9036-43C5-B8D6-BC9B3AF3E3D8}" dt="2022-02-24T14:40:14.520" v="2258" actId="14100"/>
          <ac:spMkLst>
            <pc:docMk/>
            <pc:sldMk cId="447247459" sldId="270"/>
            <ac:spMk id="9" creationId="{7ECF427C-E30A-417E-A2BF-9EBC5D824E09}"/>
          </ac:spMkLst>
        </pc:spChg>
        <pc:spChg chg="add mod">
          <ac:chgData name="Pooja Koduru" userId="acd5461a3113807f" providerId="LiveId" clId="{A2637482-9036-43C5-B8D6-BC9B3AF3E3D8}" dt="2022-02-24T14:44:01.678" v="2396" actId="1076"/>
          <ac:spMkLst>
            <pc:docMk/>
            <pc:sldMk cId="447247459" sldId="270"/>
            <ac:spMk id="10" creationId="{06D9DB84-7A5A-47D5-996C-1DFCADD31A76}"/>
          </ac:spMkLst>
        </pc:spChg>
        <pc:spChg chg="add mod">
          <ac:chgData name="Pooja Koduru" userId="acd5461a3113807f" providerId="LiveId" clId="{A2637482-9036-43C5-B8D6-BC9B3AF3E3D8}" dt="2022-02-24T14:44:19.674" v="2398" actId="1076"/>
          <ac:spMkLst>
            <pc:docMk/>
            <pc:sldMk cId="447247459" sldId="270"/>
            <ac:spMk id="23" creationId="{27392CA1-B010-441A-80B7-8802B5EEA4EB}"/>
          </ac:spMkLst>
        </pc:spChg>
        <pc:spChg chg="add mod">
          <ac:chgData name="Pooja Koduru" userId="acd5461a3113807f" providerId="LiveId" clId="{A2637482-9036-43C5-B8D6-BC9B3AF3E3D8}" dt="2022-02-24T14:43:26.293" v="2362" actId="20577"/>
          <ac:spMkLst>
            <pc:docMk/>
            <pc:sldMk cId="447247459" sldId="270"/>
            <ac:spMk id="24" creationId="{09E7CB7D-9935-4B17-A0D5-A2EC267F3BC7}"/>
          </ac:spMkLst>
        </pc:spChg>
        <pc:spChg chg="add mod">
          <ac:chgData name="Pooja Koduru" userId="acd5461a3113807f" providerId="LiveId" clId="{A2637482-9036-43C5-B8D6-BC9B3AF3E3D8}" dt="2022-02-24T14:43:13.988" v="2347" actId="20577"/>
          <ac:spMkLst>
            <pc:docMk/>
            <pc:sldMk cId="447247459" sldId="270"/>
            <ac:spMk id="25" creationId="{FEDA0852-843B-4785-A444-14BAFC617835}"/>
          </ac:spMkLst>
        </pc:spChg>
        <pc:spChg chg="add mod">
          <ac:chgData name="Pooja Koduru" userId="acd5461a3113807f" providerId="LiveId" clId="{A2637482-9036-43C5-B8D6-BC9B3AF3E3D8}" dt="2022-02-24T14:42:57.706" v="2326" actId="20577"/>
          <ac:spMkLst>
            <pc:docMk/>
            <pc:sldMk cId="447247459" sldId="270"/>
            <ac:spMk id="26" creationId="{68644B2F-EA7F-4793-B96D-DF9EBD4AFE9B}"/>
          </ac:spMkLst>
        </pc:spChg>
        <pc:spChg chg="add mod">
          <ac:chgData name="Pooja Koduru" userId="acd5461a3113807f" providerId="LiveId" clId="{A2637482-9036-43C5-B8D6-BC9B3AF3E3D8}" dt="2022-02-24T14:42:43.042" v="2309" actId="20577"/>
          <ac:spMkLst>
            <pc:docMk/>
            <pc:sldMk cId="447247459" sldId="270"/>
            <ac:spMk id="27" creationId="{2A0FBCD0-B170-465A-A87B-2B22E80C6E87}"/>
          </ac:spMkLst>
        </pc:spChg>
        <pc:picChg chg="add mod">
          <ac:chgData name="Pooja Koduru" userId="acd5461a3113807f" providerId="LiveId" clId="{A2637482-9036-43C5-B8D6-BC9B3AF3E3D8}" dt="2022-02-24T14:40:32.279" v="2260" actId="1076"/>
          <ac:picMkLst>
            <pc:docMk/>
            <pc:sldMk cId="447247459" sldId="270"/>
            <ac:picMk id="16" creationId="{CB98F070-0017-4942-A300-FDEBD7E3C49E}"/>
          </ac:picMkLst>
        </pc:picChg>
        <pc:picChg chg="add mod">
          <ac:chgData name="Pooja Koduru" userId="acd5461a3113807f" providerId="LiveId" clId="{A2637482-9036-43C5-B8D6-BC9B3AF3E3D8}" dt="2022-02-24T14:41:47.796" v="2272" actId="1076"/>
          <ac:picMkLst>
            <pc:docMk/>
            <pc:sldMk cId="447247459" sldId="270"/>
            <ac:picMk id="17" creationId="{ED148C16-22AA-4D8C-8E58-1EBCC3FE1F81}"/>
          </ac:picMkLst>
        </pc:picChg>
        <pc:picChg chg="add mod">
          <ac:chgData name="Pooja Koduru" userId="acd5461a3113807f" providerId="LiveId" clId="{A2637482-9036-43C5-B8D6-BC9B3AF3E3D8}" dt="2022-02-24T14:41:43.919" v="2271" actId="1076"/>
          <ac:picMkLst>
            <pc:docMk/>
            <pc:sldMk cId="447247459" sldId="270"/>
            <ac:picMk id="18" creationId="{CE448F36-D328-4460-A55C-455C2A2A01B8}"/>
          </ac:picMkLst>
        </pc:picChg>
        <pc:picChg chg="add mod">
          <ac:chgData name="Pooja Koduru" userId="acd5461a3113807f" providerId="LiveId" clId="{A2637482-9036-43C5-B8D6-BC9B3AF3E3D8}" dt="2022-02-24T14:41:58.794" v="2275" actId="1076"/>
          <ac:picMkLst>
            <pc:docMk/>
            <pc:sldMk cId="447247459" sldId="270"/>
            <ac:picMk id="19" creationId="{F8784D78-C58E-444B-B970-54E62B5632A4}"/>
          </ac:picMkLst>
        </pc:picChg>
        <pc:picChg chg="add mod">
          <ac:chgData name="Pooja Koduru" userId="acd5461a3113807f" providerId="LiveId" clId="{A2637482-9036-43C5-B8D6-BC9B3AF3E3D8}" dt="2022-02-24T14:41:55.910" v="2274" actId="1076"/>
          <ac:picMkLst>
            <pc:docMk/>
            <pc:sldMk cId="447247459" sldId="270"/>
            <ac:picMk id="20" creationId="{87141421-2B2B-4768-B2F9-7BCA4750B6E7}"/>
          </ac:picMkLst>
        </pc:picChg>
        <pc:picChg chg="add mod">
          <ac:chgData name="Pooja Koduru" userId="acd5461a3113807f" providerId="LiveId" clId="{A2637482-9036-43C5-B8D6-BC9B3AF3E3D8}" dt="2022-02-24T14:41:52.313" v="2273" actId="1076"/>
          <ac:picMkLst>
            <pc:docMk/>
            <pc:sldMk cId="447247459" sldId="270"/>
            <ac:picMk id="21" creationId="{743ACA0E-809A-4DBA-B01A-91F1C5C1B69C}"/>
          </ac:picMkLst>
        </pc:picChg>
        <pc:picChg chg="add del mod">
          <ac:chgData name="Pooja Koduru" userId="acd5461a3113807f" providerId="LiveId" clId="{A2637482-9036-43C5-B8D6-BC9B3AF3E3D8}" dt="2022-02-24T14:39:40.795" v="2234"/>
          <ac:picMkLst>
            <pc:docMk/>
            <pc:sldMk cId="447247459" sldId="270"/>
            <ac:picMk id="2049" creationId="{B8C079C9-5DCA-41AA-A506-709BA7B2E5C0}"/>
          </ac:picMkLst>
        </pc:picChg>
        <pc:picChg chg="add del mod">
          <ac:chgData name="Pooja Koduru" userId="acd5461a3113807f" providerId="LiveId" clId="{A2637482-9036-43C5-B8D6-BC9B3AF3E3D8}" dt="2022-02-24T14:39:40.795" v="2234"/>
          <ac:picMkLst>
            <pc:docMk/>
            <pc:sldMk cId="447247459" sldId="270"/>
            <ac:picMk id="2050" creationId="{DBEB6D2A-22C0-40B1-881E-F34073DFFB82}"/>
          </ac:picMkLst>
        </pc:picChg>
        <pc:picChg chg="add del mod">
          <ac:chgData name="Pooja Koduru" userId="acd5461a3113807f" providerId="LiveId" clId="{A2637482-9036-43C5-B8D6-BC9B3AF3E3D8}" dt="2022-02-24T14:39:40.795" v="2234"/>
          <ac:picMkLst>
            <pc:docMk/>
            <pc:sldMk cId="447247459" sldId="270"/>
            <ac:picMk id="2051" creationId="{1B2C09CD-3D00-4B2F-8322-FA5D51BDB4E6}"/>
          </ac:picMkLst>
        </pc:picChg>
        <pc:picChg chg="add del mod">
          <ac:chgData name="Pooja Koduru" userId="acd5461a3113807f" providerId="LiveId" clId="{A2637482-9036-43C5-B8D6-BC9B3AF3E3D8}" dt="2022-02-24T14:39:40.795" v="2234"/>
          <ac:picMkLst>
            <pc:docMk/>
            <pc:sldMk cId="447247459" sldId="270"/>
            <ac:picMk id="2052" creationId="{CFA48806-6C2D-47AE-B464-6D79E4842B73}"/>
          </ac:picMkLst>
        </pc:picChg>
        <pc:picChg chg="add del mod">
          <ac:chgData name="Pooja Koduru" userId="acd5461a3113807f" providerId="LiveId" clId="{A2637482-9036-43C5-B8D6-BC9B3AF3E3D8}" dt="2022-02-24T14:39:40.795" v="2234"/>
          <ac:picMkLst>
            <pc:docMk/>
            <pc:sldMk cId="447247459" sldId="270"/>
            <ac:picMk id="2053" creationId="{64ADAF20-BDFF-4E82-95A6-40E66FDDF817}"/>
          </ac:picMkLst>
        </pc:picChg>
        <pc:picChg chg="add del mod">
          <ac:chgData name="Pooja Koduru" userId="acd5461a3113807f" providerId="LiveId" clId="{A2637482-9036-43C5-B8D6-BC9B3AF3E3D8}" dt="2022-02-24T14:39:40.795" v="2234"/>
          <ac:picMkLst>
            <pc:docMk/>
            <pc:sldMk cId="447247459" sldId="270"/>
            <ac:picMk id="2054" creationId="{F13289CC-AAA9-4B48-B86A-61F6E715AC81}"/>
          </ac:picMkLst>
        </pc:picChg>
      </pc:sldChg>
      <pc:sldChg chg="addSp delSp modSp new mod">
        <pc:chgData name="Pooja Koduru" userId="acd5461a3113807f" providerId="LiveId" clId="{A2637482-9036-43C5-B8D6-BC9B3AF3E3D8}" dt="2022-02-24T14:56:17.788" v="2755" actId="1076"/>
        <pc:sldMkLst>
          <pc:docMk/>
          <pc:sldMk cId="3559397027" sldId="271"/>
        </pc:sldMkLst>
        <pc:spChg chg="add mod">
          <ac:chgData name="Pooja Koduru" userId="acd5461a3113807f" providerId="LiveId" clId="{A2637482-9036-43C5-B8D6-BC9B3AF3E3D8}" dt="2022-02-24T14:56:17.788" v="2755" actId="1076"/>
          <ac:spMkLst>
            <pc:docMk/>
            <pc:sldMk cId="3559397027" sldId="271"/>
            <ac:spMk id="2" creationId="{0A3E99DB-0363-4F8D-9F45-C3310F83845D}"/>
          </ac:spMkLst>
        </pc:spChg>
        <pc:spChg chg="add del mod">
          <ac:chgData name="Pooja Koduru" userId="acd5461a3113807f" providerId="LiveId" clId="{A2637482-9036-43C5-B8D6-BC9B3AF3E3D8}" dt="2022-02-24T14:53:14.212" v="2652"/>
          <ac:spMkLst>
            <pc:docMk/>
            <pc:sldMk cId="3559397027" sldId="271"/>
            <ac:spMk id="4" creationId="{D51FDC6A-E6B7-421A-AE2F-A80A05DBF596}"/>
          </ac:spMkLst>
        </pc:spChg>
        <pc:spChg chg="add del mod">
          <ac:chgData name="Pooja Koduru" userId="acd5461a3113807f" providerId="LiveId" clId="{A2637482-9036-43C5-B8D6-BC9B3AF3E3D8}" dt="2022-02-24T14:53:14.212" v="2654"/>
          <ac:spMkLst>
            <pc:docMk/>
            <pc:sldMk cId="3559397027" sldId="271"/>
            <ac:spMk id="5" creationId="{F593123F-55F4-4136-A4EC-5FF7339B321C}"/>
          </ac:spMkLst>
        </pc:spChg>
        <pc:spChg chg="add mod">
          <ac:chgData name="Pooja Koduru" userId="acd5461a3113807f" providerId="LiveId" clId="{A2637482-9036-43C5-B8D6-BC9B3AF3E3D8}" dt="2022-02-24T14:54:56.480" v="2724" actId="20577"/>
          <ac:spMkLst>
            <pc:docMk/>
            <pc:sldMk cId="3559397027" sldId="271"/>
            <ac:spMk id="9" creationId="{FCB55A3A-3A9E-4390-928B-5E29DD45882C}"/>
          </ac:spMkLst>
        </pc:spChg>
        <pc:spChg chg="add mod">
          <ac:chgData name="Pooja Koduru" userId="acd5461a3113807f" providerId="LiveId" clId="{A2637482-9036-43C5-B8D6-BC9B3AF3E3D8}" dt="2022-02-24T14:54:33.410" v="2698" actId="20577"/>
          <ac:spMkLst>
            <pc:docMk/>
            <pc:sldMk cId="3559397027" sldId="271"/>
            <ac:spMk id="10" creationId="{AA6C94DF-B6E4-4766-8E4D-B39402AB4283}"/>
          </ac:spMkLst>
        </pc:spChg>
        <pc:picChg chg="add mod">
          <ac:chgData name="Pooja Koduru" userId="acd5461a3113807f" providerId="LiveId" clId="{A2637482-9036-43C5-B8D6-BC9B3AF3E3D8}" dt="2022-02-24T14:53:48.379" v="2662" actId="1076"/>
          <ac:picMkLst>
            <pc:docMk/>
            <pc:sldMk cId="3559397027" sldId="271"/>
            <ac:picMk id="3" creationId="{95C03D37-0555-4A24-BCBC-271C7862B195}"/>
          </ac:picMkLst>
        </pc:picChg>
        <pc:picChg chg="add mod">
          <ac:chgData name="Pooja Koduru" userId="acd5461a3113807f" providerId="LiveId" clId="{A2637482-9036-43C5-B8D6-BC9B3AF3E3D8}" dt="2022-02-24T14:53:39.966" v="2661" actId="14100"/>
          <ac:picMkLst>
            <pc:docMk/>
            <pc:sldMk cId="3559397027" sldId="271"/>
            <ac:picMk id="6" creationId="{7AF76E11-3368-4E9B-8910-BAB017D69C7E}"/>
          </ac:picMkLst>
        </pc:picChg>
        <pc:picChg chg="add mod">
          <ac:chgData name="Pooja Koduru" userId="acd5461a3113807f" providerId="LiveId" clId="{A2637482-9036-43C5-B8D6-BC9B3AF3E3D8}" dt="2022-02-24T14:54:02.514" v="2666"/>
          <ac:picMkLst>
            <pc:docMk/>
            <pc:sldMk cId="3559397027" sldId="271"/>
            <ac:picMk id="7" creationId="{2D65D879-735D-4365-8A60-B87EC2C8474C}"/>
          </ac:picMkLst>
        </pc:picChg>
        <pc:picChg chg="add mod">
          <ac:chgData name="Pooja Koduru" userId="acd5461a3113807f" providerId="LiveId" clId="{A2637482-9036-43C5-B8D6-BC9B3AF3E3D8}" dt="2022-02-24T14:54:02.169" v="2665"/>
          <ac:picMkLst>
            <pc:docMk/>
            <pc:sldMk cId="3559397027" sldId="271"/>
            <ac:picMk id="8" creationId="{5B014F23-E0B2-4FEB-81EC-F61EF4F47488}"/>
          </ac:picMkLst>
        </pc:picChg>
      </pc:sldChg>
      <pc:sldChg chg="addSp modSp new mod">
        <pc:chgData name="Pooja Koduru" userId="acd5461a3113807f" providerId="LiveId" clId="{A2637482-9036-43C5-B8D6-BC9B3AF3E3D8}" dt="2022-02-24T14:58:33.430" v="2814" actId="20577"/>
        <pc:sldMkLst>
          <pc:docMk/>
          <pc:sldMk cId="3681027374" sldId="272"/>
        </pc:sldMkLst>
        <pc:spChg chg="add mod">
          <ac:chgData name="Pooja Koduru" userId="acd5461a3113807f" providerId="LiveId" clId="{A2637482-9036-43C5-B8D6-BC9B3AF3E3D8}" dt="2022-02-24T14:56:03.804" v="2751" actId="1076"/>
          <ac:spMkLst>
            <pc:docMk/>
            <pc:sldMk cId="3681027374" sldId="272"/>
            <ac:spMk id="2" creationId="{C4398CD8-1503-42D7-AA8C-699B44FEB57F}"/>
          </ac:spMkLst>
        </pc:spChg>
        <pc:spChg chg="add mod">
          <ac:chgData name="Pooja Koduru" userId="acd5461a3113807f" providerId="LiveId" clId="{A2637482-9036-43C5-B8D6-BC9B3AF3E3D8}" dt="2022-02-24T14:58:33.430" v="2814" actId="20577"/>
          <ac:spMkLst>
            <pc:docMk/>
            <pc:sldMk cId="3681027374" sldId="272"/>
            <ac:spMk id="6" creationId="{FDBF77F5-BC8E-49E8-A05A-8CF9678088BF}"/>
          </ac:spMkLst>
        </pc:spChg>
        <pc:spChg chg="add mod">
          <ac:chgData name="Pooja Koduru" userId="acd5461a3113807f" providerId="LiveId" clId="{A2637482-9036-43C5-B8D6-BC9B3AF3E3D8}" dt="2022-02-24T14:57:48.882" v="2782" actId="20577"/>
          <ac:spMkLst>
            <pc:docMk/>
            <pc:sldMk cId="3681027374" sldId="272"/>
            <ac:spMk id="7" creationId="{4F861287-EA26-4FC1-9903-75354D77BB56}"/>
          </ac:spMkLst>
        </pc:spChg>
        <pc:picChg chg="add mod">
          <ac:chgData name="Pooja Koduru" userId="acd5461a3113807f" providerId="LiveId" clId="{A2637482-9036-43C5-B8D6-BC9B3AF3E3D8}" dt="2022-02-24T14:56:36.159" v="2757" actId="1076"/>
          <ac:picMkLst>
            <pc:docMk/>
            <pc:sldMk cId="3681027374" sldId="272"/>
            <ac:picMk id="3" creationId="{46F7506D-97F9-46CA-89D8-943241C5852A}"/>
          </ac:picMkLst>
        </pc:picChg>
        <pc:picChg chg="add mod">
          <ac:chgData name="Pooja Koduru" userId="acd5461a3113807f" providerId="LiveId" clId="{A2637482-9036-43C5-B8D6-BC9B3AF3E3D8}" dt="2022-02-24T14:56:55.381" v="2760" actId="1076"/>
          <ac:picMkLst>
            <pc:docMk/>
            <pc:sldMk cId="3681027374" sldId="272"/>
            <ac:picMk id="4" creationId="{60ED2CA3-BD50-45BC-AF4A-669996485ADB}"/>
          </ac:picMkLst>
        </pc:picChg>
        <pc:picChg chg="add mod">
          <ac:chgData name="Pooja Koduru" userId="acd5461a3113807f" providerId="LiveId" clId="{A2637482-9036-43C5-B8D6-BC9B3AF3E3D8}" dt="2022-02-24T14:57:07.622" v="2762"/>
          <ac:picMkLst>
            <pc:docMk/>
            <pc:sldMk cId="3681027374" sldId="272"/>
            <ac:picMk id="5" creationId="{F2F7E0AE-633F-4D66-B09B-0843420D47E4}"/>
          </ac:picMkLst>
        </pc:picChg>
      </pc:sldChg>
      <pc:sldChg chg="addSp modSp new mod">
        <pc:chgData name="Pooja Koduru" userId="acd5461a3113807f" providerId="LiveId" clId="{A2637482-9036-43C5-B8D6-BC9B3AF3E3D8}" dt="2022-02-24T15:01:49.210" v="2849" actId="1076"/>
        <pc:sldMkLst>
          <pc:docMk/>
          <pc:sldMk cId="693508713" sldId="273"/>
        </pc:sldMkLst>
        <pc:spChg chg="add mod">
          <ac:chgData name="Pooja Koduru" userId="acd5461a3113807f" providerId="LiveId" clId="{A2637482-9036-43C5-B8D6-BC9B3AF3E3D8}" dt="2022-02-24T15:01:49.210" v="2849" actId="1076"/>
          <ac:spMkLst>
            <pc:docMk/>
            <pc:sldMk cId="693508713" sldId="273"/>
            <ac:spMk id="2" creationId="{ACF8B365-C84F-4960-9E8A-C4752D899805}"/>
          </ac:spMkLst>
        </pc:spChg>
        <pc:picChg chg="add mod">
          <ac:chgData name="Pooja Koduru" userId="acd5461a3113807f" providerId="LiveId" clId="{A2637482-9036-43C5-B8D6-BC9B3AF3E3D8}" dt="2022-02-24T15:00:10.306" v="2847" actId="14100"/>
          <ac:picMkLst>
            <pc:docMk/>
            <pc:sldMk cId="693508713" sldId="273"/>
            <ac:picMk id="3" creationId="{030E8778-F47D-4F3C-B1D4-DF863048D38B}"/>
          </ac:picMkLst>
        </pc:picChg>
      </pc:sldChg>
      <pc:sldChg chg="addSp modSp new mod">
        <pc:chgData name="Pooja Koduru" userId="acd5461a3113807f" providerId="LiveId" clId="{A2637482-9036-43C5-B8D6-BC9B3AF3E3D8}" dt="2022-02-24T15:06:18.648" v="2946" actId="1076"/>
        <pc:sldMkLst>
          <pc:docMk/>
          <pc:sldMk cId="126180710" sldId="274"/>
        </pc:sldMkLst>
        <pc:spChg chg="add mod">
          <ac:chgData name="Pooja Koduru" userId="acd5461a3113807f" providerId="LiveId" clId="{A2637482-9036-43C5-B8D6-BC9B3AF3E3D8}" dt="2022-02-24T15:02:33.725" v="2891"/>
          <ac:spMkLst>
            <pc:docMk/>
            <pc:sldMk cId="126180710" sldId="274"/>
            <ac:spMk id="2" creationId="{E599505E-E5BF-4850-BB19-E4AEB14E1B4E}"/>
          </ac:spMkLst>
        </pc:spChg>
        <pc:spChg chg="add mod">
          <ac:chgData name="Pooja Koduru" userId="acd5461a3113807f" providerId="LiveId" clId="{A2637482-9036-43C5-B8D6-BC9B3AF3E3D8}" dt="2022-02-24T15:03:54.809" v="2907" actId="1076"/>
          <ac:spMkLst>
            <pc:docMk/>
            <pc:sldMk cId="126180710" sldId="274"/>
            <ac:spMk id="3" creationId="{CA8F166E-2CC6-48DF-B4A0-83D509094C85}"/>
          </ac:spMkLst>
        </pc:spChg>
        <pc:spChg chg="add mod">
          <ac:chgData name="Pooja Koduru" userId="acd5461a3113807f" providerId="LiveId" clId="{A2637482-9036-43C5-B8D6-BC9B3AF3E3D8}" dt="2022-02-24T15:05:01.046" v="2931" actId="20577"/>
          <ac:spMkLst>
            <pc:docMk/>
            <pc:sldMk cId="126180710" sldId="274"/>
            <ac:spMk id="8" creationId="{9AD5178F-8B44-4743-B843-6F1F127315CF}"/>
          </ac:spMkLst>
        </pc:spChg>
        <pc:picChg chg="add mod">
          <ac:chgData name="Pooja Koduru" userId="acd5461a3113807f" providerId="LiveId" clId="{A2637482-9036-43C5-B8D6-BC9B3AF3E3D8}" dt="2022-02-24T15:06:07.098" v="2943" actId="1076"/>
          <ac:picMkLst>
            <pc:docMk/>
            <pc:sldMk cId="126180710" sldId="274"/>
            <ac:picMk id="4" creationId="{E611DDCD-9289-4FE4-B550-F6C8FCDDFFF0}"/>
          </ac:picMkLst>
        </pc:picChg>
        <pc:picChg chg="add mod modCrop">
          <ac:chgData name="Pooja Koduru" userId="acd5461a3113807f" providerId="LiveId" clId="{A2637482-9036-43C5-B8D6-BC9B3AF3E3D8}" dt="2022-02-24T15:06:14.030" v="2945" actId="1076"/>
          <ac:picMkLst>
            <pc:docMk/>
            <pc:sldMk cId="126180710" sldId="274"/>
            <ac:picMk id="5" creationId="{3E31DEF5-2C20-48F5-BE42-8264C2B0172D}"/>
          </ac:picMkLst>
        </pc:picChg>
        <pc:picChg chg="add mod">
          <ac:chgData name="Pooja Koduru" userId="acd5461a3113807f" providerId="LiveId" clId="{A2637482-9036-43C5-B8D6-BC9B3AF3E3D8}" dt="2022-02-24T15:06:10.035" v="2944" actId="1076"/>
          <ac:picMkLst>
            <pc:docMk/>
            <pc:sldMk cId="126180710" sldId="274"/>
            <ac:picMk id="6" creationId="{6F6B209A-957B-43F0-BB7D-642154C6D304}"/>
          </ac:picMkLst>
        </pc:picChg>
        <pc:picChg chg="add mod modCrop">
          <ac:chgData name="Pooja Koduru" userId="acd5461a3113807f" providerId="LiveId" clId="{A2637482-9036-43C5-B8D6-BC9B3AF3E3D8}" dt="2022-02-24T15:06:18.648" v="2946" actId="1076"/>
          <ac:picMkLst>
            <pc:docMk/>
            <pc:sldMk cId="126180710" sldId="274"/>
            <ac:picMk id="7" creationId="{EB79EA99-17D5-4156-808E-E97FDB9C5192}"/>
          </ac:picMkLst>
        </pc:picChg>
      </pc:sldChg>
      <pc:sldChg chg="addSp delSp modSp add mod">
        <pc:chgData name="Pooja Koduru" userId="acd5461a3113807f" providerId="LiveId" clId="{A2637482-9036-43C5-B8D6-BC9B3AF3E3D8}" dt="2022-02-24T15:10:08.554" v="3038" actId="20577"/>
        <pc:sldMkLst>
          <pc:docMk/>
          <pc:sldMk cId="3115877836" sldId="275"/>
        </pc:sldMkLst>
        <pc:spChg chg="del">
          <ac:chgData name="Pooja Koduru" userId="acd5461a3113807f" providerId="LiveId" clId="{A2637482-9036-43C5-B8D6-BC9B3AF3E3D8}" dt="2022-02-24T15:06:37.834" v="2948" actId="478"/>
          <ac:spMkLst>
            <pc:docMk/>
            <pc:sldMk cId="3115877836" sldId="275"/>
            <ac:spMk id="2" creationId="{E599505E-E5BF-4850-BB19-E4AEB14E1B4E}"/>
          </ac:spMkLst>
        </pc:spChg>
        <pc:spChg chg="mod">
          <ac:chgData name="Pooja Koduru" userId="acd5461a3113807f" providerId="LiveId" clId="{A2637482-9036-43C5-B8D6-BC9B3AF3E3D8}" dt="2022-02-24T15:08:49.222" v="2980" actId="20577"/>
          <ac:spMkLst>
            <pc:docMk/>
            <pc:sldMk cId="3115877836" sldId="275"/>
            <ac:spMk id="3" creationId="{CA8F166E-2CC6-48DF-B4A0-83D509094C85}"/>
          </ac:spMkLst>
        </pc:spChg>
        <pc:spChg chg="mod">
          <ac:chgData name="Pooja Koduru" userId="acd5461a3113807f" providerId="LiveId" clId="{A2637482-9036-43C5-B8D6-BC9B3AF3E3D8}" dt="2022-02-24T15:09:02.874" v="2983" actId="1076"/>
          <ac:spMkLst>
            <pc:docMk/>
            <pc:sldMk cId="3115877836" sldId="275"/>
            <ac:spMk id="8" creationId="{9AD5178F-8B44-4743-B843-6F1F127315CF}"/>
          </ac:spMkLst>
        </pc:spChg>
        <pc:spChg chg="add mod">
          <ac:chgData name="Pooja Koduru" userId="acd5461a3113807f" providerId="LiveId" clId="{A2637482-9036-43C5-B8D6-BC9B3AF3E3D8}" dt="2022-02-24T15:09:59.748" v="3025" actId="20577"/>
          <ac:spMkLst>
            <pc:docMk/>
            <pc:sldMk cId="3115877836" sldId="275"/>
            <ac:spMk id="14" creationId="{49127634-687D-4AF5-8AE6-E89CC6B1A113}"/>
          </ac:spMkLst>
        </pc:spChg>
        <pc:spChg chg="add mod">
          <ac:chgData name="Pooja Koduru" userId="acd5461a3113807f" providerId="LiveId" clId="{A2637482-9036-43C5-B8D6-BC9B3AF3E3D8}" dt="2022-02-24T15:10:08.554" v="3038" actId="20577"/>
          <ac:spMkLst>
            <pc:docMk/>
            <pc:sldMk cId="3115877836" sldId="275"/>
            <ac:spMk id="15" creationId="{6B68C914-9CF3-435A-9E17-D96C862A1900}"/>
          </ac:spMkLst>
        </pc:spChg>
        <pc:spChg chg="add mod">
          <ac:chgData name="Pooja Koduru" userId="acd5461a3113807f" providerId="LiveId" clId="{A2637482-9036-43C5-B8D6-BC9B3AF3E3D8}" dt="2022-02-24T15:09:41.347" v="2991" actId="1076"/>
          <ac:spMkLst>
            <pc:docMk/>
            <pc:sldMk cId="3115877836" sldId="275"/>
            <ac:spMk id="16" creationId="{07C91527-D1A3-4030-B804-E1FAA3D65646}"/>
          </ac:spMkLst>
        </pc:spChg>
        <pc:picChg chg="del">
          <ac:chgData name="Pooja Koduru" userId="acd5461a3113807f" providerId="LiveId" clId="{A2637482-9036-43C5-B8D6-BC9B3AF3E3D8}" dt="2022-02-24T15:06:47.070" v="2950" actId="478"/>
          <ac:picMkLst>
            <pc:docMk/>
            <pc:sldMk cId="3115877836" sldId="275"/>
            <ac:picMk id="4" creationId="{E611DDCD-9289-4FE4-B550-F6C8FCDDFFF0}"/>
          </ac:picMkLst>
        </pc:picChg>
        <pc:picChg chg="del">
          <ac:chgData name="Pooja Koduru" userId="acd5461a3113807f" providerId="LiveId" clId="{A2637482-9036-43C5-B8D6-BC9B3AF3E3D8}" dt="2022-02-24T15:06:48.765" v="2951" actId="478"/>
          <ac:picMkLst>
            <pc:docMk/>
            <pc:sldMk cId="3115877836" sldId="275"/>
            <ac:picMk id="5" creationId="{3E31DEF5-2C20-48F5-BE42-8264C2B0172D}"/>
          </ac:picMkLst>
        </pc:picChg>
        <pc:picChg chg="del">
          <ac:chgData name="Pooja Koduru" userId="acd5461a3113807f" providerId="LiveId" clId="{A2637482-9036-43C5-B8D6-BC9B3AF3E3D8}" dt="2022-02-24T15:07:40.573" v="2959" actId="478"/>
          <ac:picMkLst>
            <pc:docMk/>
            <pc:sldMk cId="3115877836" sldId="275"/>
            <ac:picMk id="6" creationId="{6F6B209A-957B-43F0-BB7D-642154C6D304}"/>
          </ac:picMkLst>
        </pc:picChg>
        <pc:picChg chg="del">
          <ac:chgData name="Pooja Koduru" userId="acd5461a3113807f" providerId="LiveId" clId="{A2637482-9036-43C5-B8D6-BC9B3AF3E3D8}" dt="2022-02-24T15:07:42.152" v="2960" actId="478"/>
          <ac:picMkLst>
            <pc:docMk/>
            <pc:sldMk cId="3115877836" sldId="275"/>
            <ac:picMk id="7" creationId="{EB79EA99-17D5-4156-808E-E97FDB9C5192}"/>
          </ac:picMkLst>
        </pc:picChg>
        <pc:picChg chg="add mod">
          <ac:chgData name="Pooja Koduru" userId="acd5461a3113807f" providerId="LiveId" clId="{A2637482-9036-43C5-B8D6-BC9B3AF3E3D8}" dt="2022-02-24T15:08:52.628" v="2981" actId="1076"/>
          <ac:picMkLst>
            <pc:docMk/>
            <pc:sldMk cId="3115877836" sldId="275"/>
            <ac:picMk id="9" creationId="{CBFDA0EB-8015-4CC4-8AE3-B3CBA14252DD}"/>
          </ac:picMkLst>
        </pc:picChg>
        <pc:picChg chg="add mod modCrop">
          <ac:chgData name="Pooja Koduru" userId="acd5461a3113807f" providerId="LiveId" clId="{A2637482-9036-43C5-B8D6-BC9B3AF3E3D8}" dt="2022-02-24T15:08:57.414" v="2982" actId="1076"/>
          <ac:picMkLst>
            <pc:docMk/>
            <pc:sldMk cId="3115877836" sldId="275"/>
            <ac:picMk id="10" creationId="{6F76F615-D030-4038-934A-00C20DDDD6DD}"/>
          </ac:picMkLst>
        </pc:picChg>
        <pc:picChg chg="add mod">
          <ac:chgData name="Pooja Koduru" userId="acd5461a3113807f" providerId="LiveId" clId="{A2637482-9036-43C5-B8D6-BC9B3AF3E3D8}" dt="2022-02-24T15:09:23.543" v="2987" actId="1076"/>
          <ac:picMkLst>
            <pc:docMk/>
            <pc:sldMk cId="3115877836" sldId="275"/>
            <ac:picMk id="11" creationId="{A235186D-5BFC-4ED5-AFEE-4C829AEFD34D}"/>
          </ac:picMkLst>
        </pc:picChg>
        <pc:picChg chg="add mod">
          <ac:chgData name="Pooja Koduru" userId="acd5461a3113807f" providerId="LiveId" clId="{A2637482-9036-43C5-B8D6-BC9B3AF3E3D8}" dt="2022-02-24T15:09:09.600" v="2985" actId="1076"/>
          <ac:picMkLst>
            <pc:docMk/>
            <pc:sldMk cId="3115877836" sldId="275"/>
            <ac:picMk id="12" creationId="{77078C78-B8FC-453E-A930-E3C6E7CD07AD}"/>
          </ac:picMkLst>
        </pc:picChg>
        <pc:picChg chg="add mod">
          <ac:chgData name="Pooja Koduru" userId="acd5461a3113807f" providerId="LiveId" clId="{A2637482-9036-43C5-B8D6-BC9B3AF3E3D8}" dt="2022-02-24T15:09:06.215" v="2984" actId="1076"/>
          <ac:picMkLst>
            <pc:docMk/>
            <pc:sldMk cId="3115877836" sldId="275"/>
            <ac:picMk id="13" creationId="{11EB1EFE-EB91-4CA4-9C39-3DC0A82E2653}"/>
          </ac:picMkLst>
        </pc:picChg>
      </pc:sldChg>
      <pc:sldChg chg="addSp modSp new mod">
        <pc:chgData name="Pooja Koduru" userId="acd5461a3113807f" providerId="LiveId" clId="{A2637482-9036-43C5-B8D6-BC9B3AF3E3D8}" dt="2022-02-24T15:14:13.005" v="3136" actId="20577"/>
        <pc:sldMkLst>
          <pc:docMk/>
          <pc:sldMk cId="2115236463" sldId="276"/>
        </pc:sldMkLst>
        <pc:spChg chg="add mod">
          <ac:chgData name="Pooja Koduru" userId="acd5461a3113807f" providerId="LiveId" clId="{A2637482-9036-43C5-B8D6-BC9B3AF3E3D8}" dt="2022-02-24T15:12:33.535" v="3075" actId="404"/>
          <ac:spMkLst>
            <pc:docMk/>
            <pc:sldMk cId="2115236463" sldId="276"/>
            <ac:spMk id="4" creationId="{8C5DE7B7-5A33-431B-ADC0-C21D9695D9F0}"/>
          </ac:spMkLst>
        </pc:spChg>
        <pc:spChg chg="add mod">
          <ac:chgData name="Pooja Koduru" userId="acd5461a3113807f" providerId="LiveId" clId="{A2637482-9036-43C5-B8D6-BC9B3AF3E3D8}" dt="2022-02-24T15:13:51.550" v="3124" actId="1076"/>
          <ac:spMkLst>
            <pc:docMk/>
            <pc:sldMk cId="2115236463" sldId="276"/>
            <ac:spMk id="5" creationId="{7985EE54-4506-4102-A9F9-297C7F6DD875}"/>
          </ac:spMkLst>
        </pc:spChg>
        <pc:spChg chg="add mod">
          <ac:chgData name="Pooja Koduru" userId="acd5461a3113807f" providerId="LiveId" clId="{A2637482-9036-43C5-B8D6-BC9B3AF3E3D8}" dt="2022-02-24T15:14:13.005" v="3136" actId="20577"/>
          <ac:spMkLst>
            <pc:docMk/>
            <pc:sldMk cId="2115236463" sldId="276"/>
            <ac:spMk id="6" creationId="{24AE5FA9-124C-4A42-948C-0B9DCC4DF8C5}"/>
          </ac:spMkLst>
        </pc:spChg>
        <pc:picChg chg="add mod modCrop">
          <ac:chgData name="Pooja Koduru" userId="acd5461a3113807f" providerId="LiveId" clId="{A2637482-9036-43C5-B8D6-BC9B3AF3E3D8}" dt="2022-02-24T15:11:07.418" v="3047" actId="1076"/>
          <ac:picMkLst>
            <pc:docMk/>
            <pc:sldMk cId="2115236463" sldId="276"/>
            <ac:picMk id="2" creationId="{7D4B9E7E-8B0B-455B-949E-83C1DD03A0D1}"/>
          </ac:picMkLst>
        </pc:picChg>
        <pc:picChg chg="add mod modCrop">
          <ac:chgData name="Pooja Koduru" userId="acd5461a3113807f" providerId="LiveId" clId="{A2637482-9036-43C5-B8D6-BC9B3AF3E3D8}" dt="2022-02-24T15:11:54.133" v="3056" actId="732"/>
          <ac:picMkLst>
            <pc:docMk/>
            <pc:sldMk cId="2115236463" sldId="276"/>
            <ac:picMk id="3" creationId="{A2454682-A9A7-4FAE-9DE2-F9F0C9798187}"/>
          </ac:picMkLst>
        </pc:picChg>
      </pc:sldChg>
      <pc:sldChg chg="addSp modSp new mod">
        <pc:chgData name="Pooja Koduru" userId="acd5461a3113807f" providerId="LiveId" clId="{A2637482-9036-43C5-B8D6-BC9B3AF3E3D8}" dt="2022-02-24T15:20:28.149" v="3194" actId="1076"/>
        <pc:sldMkLst>
          <pc:docMk/>
          <pc:sldMk cId="255361677" sldId="277"/>
        </pc:sldMkLst>
        <pc:spChg chg="add mod">
          <ac:chgData name="Pooja Koduru" userId="acd5461a3113807f" providerId="LiveId" clId="{A2637482-9036-43C5-B8D6-BC9B3AF3E3D8}" dt="2022-02-24T15:20:24.447" v="3193" actId="1076"/>
          <ac:spMkLst>
            <pc:docMk/>
            <pc:sldMk cId="255361677" sldId="277"/>
            <ac:spMk id="2" creationId="{4D366694-E66B-4C09-8DE8-40A3554D97E6}"/>
          </ac:spMkLst>
        </pc:spChg>
        <pc:spChg chg="add mod">
          <ac:chgData name="Pooja Koduru" userId="acd5461a3113807f" providerId="LiveId" clId="{A2637482-9036-43C5-B8D6-BC9B3AF3E3D8}" dt="2022-02-24T15:20:28.149" v="3194" actId="1076"/>
          <ac:spMkLst>
            <pc:docMk/>
            <pc:sldMk cId="255361677" sldId="277"/>
            <ac:spMk id="3" creationId="{067F5A11-A29D-4E38-BB4F-30BCB7D20EB7}"/>
          </ac:spMkLst>
        </pc:spChg>
      </pc:sldChg>
      <pc:sldChg chg="addSp modSp new mod">
        <pc:chgData name="Pooja Koduru" userId="acd5461a3113807f" providerId="LiveId" clId="{A2637482-9036-43C5-B8D6-BC9B3AF3E3D8}" dt="2022-02-24T15:22:49.254" v="3263" actId="2710"/>
        <pc:sldMkLst>
          <pc:docMk/>
          <pc:sldMk cId="3679909675" sldId="278"/>
        </pc:sldMkLst>
        <pc:spChg chg="add mod">
          <ac:chgData name="Pooja Koduru" userId="acd5461a3113807f" providerId="LiveId" clId="{A2637482-9036-43C5-B8D6-BC9B3AF3E3D8}" dt="2022-02-24T15:20:48.038" v="3201" actId="20577"/>
          <ac:spMkLst>
            <pc:docMk/>
            <pc:sldMk cId="3679909675" sldId="278"/>
            <ac:spMk id="2" creationId="{9A30B661-05A3-432B-9FC0-793F24C1B57F}"/>
          </ac:spMkLst>
        </pc:spChg>
        <pc:spChg chg="add mod">
          <ac:chgData name="Pooja Koduru" userId="acd5461a3113807f" providerId="LiveId" clId="{A2637482-9036-43C5-B8D6-BC9B3AF3E3D8}" dt="2022-02-24T15:22:49.254" v="3263" actId="2710"/>
          <ac:spMkLst>
            <pc:docMk/>
            <pc:sldMk cId="3679909675" sldId="278"/>
            <ac:spMk id="4" creationId="{A605D421-9737-454E-A2CF-A4853D412DC7}"/>
          </ac:spMkLst>
        </pc:spChg>
      </pc:sldChg>
      <pc:sldChg chg="addSp delSp modSp new mod">
        <pc:chgData name="Pooja Koduru" userId="acd5461a3113807f" providerId="LiveId" clId="{A2637482-9036-43C5-B8D6-BC9B3AF3E3D8}" dt="2022-02-24T15:26:18.078" v="3305" actId="123"/>
        <pc:sldMkLst>
          <pc:docMk/>
          <pc:sldMk cId="805604706" sldId="279"/>
        </pc:sldMkLst>
        <pc:spChg chg="add mod">
          <ac:chgData name="Pooja Koduru" userId="acd5461a3113807f" providerId="LiveId" clId="{A2637482-9036-43C5-B8D6-BC9B3AF3E3D8}" dt="2022-02-24T15:24:08.291" v="3282" actId="1076"/>
          <ac:spMkLst>
            <pc:docMk/>
            <pc:sldMk cId="805604706" sldId="279"/>
            <ac:spMk id="3" creationId="{F584162F-62CF-4BAF-BBB4-85077816CD28}"/>
          </ac:spMkLst>
        </pc:spChg>
        <pc:spChg chg="add del mod">
          <ac:chgData name="Pooja Koduru" userId="acd5461a3113807f" providerId="LiveId" clId="{A2637482-9036-43C5-B8D6-BC9B3AF3E3D8}" dt="2022-02-24T15:24:02.086" v="3281" actId="478"/>
          <ac:spMkLst>
            <pc:docMk/>
            <pc:sldMk cId="805604706" sldId="279"/>
            <ac:spMk id="5" creationId="{1AA86CF7-663E-4DE9-8626-5EA917117083}"/>
          </ac:spMkLst>
        </pc:spChg>
        <pc:spChg chg="add mod">
          <ac:chgData name="Pooja Koduru" userId="acd5461a3113807f" providerId="LiveId" clId="{A2637482-9036-43C5-B8D6-BC9B3AF3E3D8}" dt="2022-02-24T15:26:18.078" v="3305" actId="123"/>
          <ac:spMkLst>
            <pc:docMk/>
            <pc:sldMk cId="805604706" sldId="279"/>
            <ac:spMk id="7" creationId="{F3C295CF-ECCF-4BEC-BD15-0706DFC98573}"/>
          </ac:spMkLst>
        </pc:spChg>
      </pc:sldChg>
      <pc:sldChg chg="addSp modSp new mod">
        <pc:chgData name="Pooja Koduru" userId="acd5461a3113807f" providerId="LiveId" clId="{A2637482-9036-43C5-B8D6-BC9B3AF3E3D8}" dt="2022-02-24T15:29:40.065" v="3367" actId="1076"/>
        <pc:sldMkLst>
          <pc:docMk/>
          <pc:sldMk cId="2324061160" sldId="280"/>
        </pc:sldMkLst>
        <pc:spChg chg="add mod">
          <ac:chgData name="Pooja Koduru" userId="acd5461a3113807f" providerId="LiveId" clId="{A2637482-9036-43C5-B8D6-BC9B3AF3E3D8}" dt="2022-02-24T15:29:34.162" v="3366" actId="1076"/>
          <ac:spMkLst>
            <pc:docMk/>
            <pc:sldMk cId="2324061160" sldId="280"/>
            <ac:spMk id="3" creationId="{F877ECBC-0E9D-411A-9492-4984BB57C856}"/>
          </ac:spMkLst>
        </pc:spChg>
        <pc:spChg chg="add mod">
          <ac:chgData name="Pooja Koduru" userId="acd5461a3113807f" providerId="LiveId" clId="{A2637482-9036-43C5-B8D6-BC9B3AF3E3D8}" dt="2022-02-24T15:29:40.065" v="3367" actId="1076"/>
          <ac:spMkLst>
            <pc:docMk/>
            <pc:sldMk cId="2324061160" sldId="280"/>
            <ac:spMk id="4" creationId="{2FC0294B-9A7A-4442-B9E8-5497533C8D90}"/>
          </ac:spMkLst>
        </pc:spChg>
      </pc:sldChg>
      <pc:sldChg chg="addSp modSp new mod">
        <pc:chgData name="Pooja Koduru" userId="acd5461a3113807f" providerId="LiveId" clId="{A2637482-9036-43C5-B8D6-BC9B3AF3E3D8}" dt="2022-02-24T15:30:56.946" v="3397" actId="1076"/>
        <pc:sldMkLst>
          <pc:docMk/>
          <pc:sldMk cId="923981186" sldId="281"/>
        </pc:sldMkLst>
        <pc:spChg chg="add mod">
          <ac:chgData name="Pooja Koduru" userId="acd5461a3113807f" providerId="LiveId" clId="{A2637482-9036-43C5-B8D6-BC9B3AF3E3D8}" dt="2022-02-24T15:30:56.946" v="3397" actId="1076"/>
          <ac:spMkLst>
            <pc:docMk/>
            <pc:sldMk cId="923981186" sldId="281"/>
            <ac:spMk id="2" creationId="{A06FFF15-96D6-4B0E-9F51-20ABDCE0612C}"/>
          </ac:spMkLst>
        </pc:spChg>
      </pc:sldChg>
      <pc:sldChg chg="addSp modSp new mod">
        <pc:chgData name="Pooja Koduru" userId="acd5461a3113807f" providerId="LiveId" clId="{A2637482-9036-43C5-B8D6-BC9B3AF3E3D8}" dt="2022-02-24T16:05:24.199" v="3525" actId="14100"/>
        <pc:sldMkLst>
          <pc:docMk/>
          <pc:sldMk cId="2639573056" sldId="282"/>
        </pc:sldMkLst>
        <pc:spChg chg="add mod">
          <ac:chgData name="Pooja Koduru" userId="acd5461a3113807f" providerId="LiveId" clId="{A2637482-9036-43C5-B8D6-BC9B3AF3E3D8}" dt="2022-02-24T16:05:24.199" v="3525" actId="14100"/>
          <ac:spMkLst>
            <pc:docMk/>
            <pc:sldMk cId="2639573056" sldId="282"/>
            <ac:spMk id="3" creationId="{049D7201-FAEC-47FA-8A59-D5F35B260915}"/>
          </ac:spMkLst>
        </pc:spChg>
      </pc:sldChg>
      <pc:sldMasterChg chg="setBg modSldLayout">
        <pc:chgData name="Pooja Koduru" userId="acd5461a3113807f" providerId="LiveId" clId="{A2637482-9036-43C5-B8D6-BC9B3AF3E3D8}" dt="2022-02-24T11:32:41.642" v="324"/>
        <pc:sldMasterMkLst>
          <pc:docMk/>
          <pc:sldMasterMk cId="2032815079" sldId="2147483768"/>
        </pc:sldMasterMkLst>
        <pc:sldLayoutChg chg="setBg">
          <pc:chgData name="Pooja Koduru" userId="acd5461a3113807f" providerId="LiveId" clId="{A2637482-9036-43C5-B8D6-BC9B3AF3E3D8}" dt="2022-02-24T11:32:41.642" v="324"/>
          <pc:sldLayoutMkLst>
            <pc:docMk/>
            <pc:sldMasterMk cId="2032815079" sldId="2147483768"/>
            <pc:sldLayoutMk cId="125101595" sldId="2147483769"/>
          </pc:sldLayoutMkLst>
        </pc:sldLayoutChg>
        <pc:sldLayoutChg chg="setBg">
          <pc:chgData name="Pooja Koduru" userId="acd5461a3113807f" providerId="LiveId" clId="{A2637482-9036-43C5-B8D6-BC9B3AF3E3D8}" dt="2022-02-24T11:32:41.642" v="324"/>
          <pc:sldLayoutMkLst>
            <pc:docMk/>
            <pc:sldMasterMk cId="2032815079" sldId="2147483768"/>
            <pc:sldLayoutMk cId="3777076204" sldId="2147483770"/>
          </pc:sldLayoutMkLst>
        </pc:sldLayoutChg>
        <pc:sldLayoutChg chg="setBg">
          <pc:chgData name="Pooja Koduru" userId="acd5461a3113807f" providerId="LiveId" clId="{A2637482-9036-43C5-B8D6-BC9B3AF3E3D8}" dt="2022-02-24T11:32:41.642" v="324"/>
          <pc:sldLayoutMkLst>
            <pc:docMk/>
            <pc:sldMasterMk cId="2032815079" sldId="2147483768"/>
            <pc:sldLayoutMk cId="483806771" sldId="2147483771"/>
          </pc:sldLayoutMkLst>
        </pc:sldLayoutChg>
        <pc:sldLayoutChg chg="setBg">
          <pc:chgData name="Pooja Koduru" userId="acd5461a3113807f" providerId="LiveId" clId="{A2637482-9036-43C5-B8D6-BC9B3AF3E3D8}" dt="2022-02-24T11:32:41.642" v="324"/>
          <pc:sldLayoutMkLst>
            <pc:docMk/>
            <pc:sldMasterMk cId="2032815079" sldId="2147483768"/>
            <pc:sldLayoutMk cId="2058605186" sldId="2147483772"/>
          </pc:sldLayoutMkLst>
        </pc:sldLayoutChg>
        <pc:sldLayoutChg chg="setBg">
          <pc:chgData name="Pooja Koduru" userId="acd5461a3113807f" providerId="LiveId" clId="{A2637482-9036-43C5-B8D6-BC9B3AF3E3D8}" dt="2022-02-24T11:32:41.642" v="324"/>
          <pc:sldLayoutMkLst>
            <pc:docMk/>
            <pc:sldMasterMk cId="2032815079" sldId="2147483768"/>
            <pc:sldLayoutMk cId="3788698746" sldId="2147483773"/>
          </pc:sldLayoutMkLst>
        </pc:sldLayoutChg>
        <pc:sldLayoutChg chg="setBg">
          <pc:chgData name="Pooja Koduru" userId="acd5461a3113807f" providerId="LiveId" clId="{A2637482-9036-43C5-B8D6-BC9B3AF3E3D8}" dt="2022-02-24T11:32:41.642" v="324"/>
          <pc:sldLayoutMkLst>
            <pc:docMk/>
            <pc:sldMasterMk cId="2032815079" sldId="2147483768"/>
            <pc:sldLayoutMk cId="1803863354" sldId="2147483774"/>
          </pc:sldLayoutMkLst>
        </pc:sldLayoutChg>
        <pc:sldLayoutChg chg="setBg">
          <pc:chgData name="Pooja Koduru" userId="acd5461a3113807f" providerId="LiveId" clId="{A2637482-9036-43C5-B8D6-BC9B3AF3E3D8}" dt="2022-02-24T11:32:41.642" v="324"/>
          <pc:sldLayoutMkLst>
            <pc:docMk/>
            <pc:sldMasterMk cId="2032815079" sldId="2147483768"/>
            <pc:sldLayoutMk cId="3868021299" sldId="2147483775"/>
          </pc:sldLayoutMkLst>
        </pc:sldLayoutChg>
        <pc:sldLayoutChg chg="setBg">
          <pc:chgData name="Pooja Koduru" userId="acd5461a3113807f" providerId="LiveId" clId="{A2637482-9036-43C5-B8D6-BC9B3AF3E3D8}" dt="2022-02-24T11:32:41.642" v="324"/>
          <pc:sldLayoutMkLst>
            <pc:docMk/>
            <pc:sldMasterMk cId="2032815079" sldId="2147483768"/>
            <pc:sldLayoutMk cId="3084830773" sldId="2147483776"/>
          </pc:sldLayoutMkLst>
        </pc:sldLayoutChg>
        <pc:sldLayoutChg chg="setBg">
          <pc:chgData name="Pooja Koduru" userId="acd5461a3113807f" providerId="LiveId" clId="{A2637482-9036-43C5-B8D6-BC9B3AF3E3D8}" dt="2022-02-24T11:32:41.642" v="324"/>
          <pc:sldLayoutMkLst>
            <pc:docMk/>
            <pc:sldMasterMk cId="2032815079" sldId="2147483768"/>
            <pc:sldLayoutMk cId="114155475" sldId="2147483777"/>
          </pc:sldLayoutMkLst>
        </pc:sldLayoutChg>
        <pc:sldLayoutChg chg="setBg">
          <pc:chgData name="Pooja Koduru" userId="acd5461a3113807f" providerId="LiveId" clId="{A2637482-9036-43C5-B8D6-BC9B3AF3E3D8}" dt="2022-02-24T11:32:41.642" v="324"/>
          <pc:sldLayoutMkLst>
            <pc:docMk/>
            <pc:sldMasterMk cId="2032815079" sldId="2147483768"/>
            <pc:sldLayoutMk cId="1342718884" sldId="2147483778"/>
          </pc:sldLayoutMkLst>
        </pc:sldLayoutChg>
        <pc:sldLayoutChg chg="setBg">
          <pc:chgData name="Pooja Koduru" userId="acd5461a3113807f" providerId="LiveId" clId="{A2637482-9036-43C5-B8D6-BC9B3AF3E3D8}" dt="2022-02-24T11:32:41.642" v="324"/>
          <pc:sldLayoutMkLst>
            <pc:docMk/>
            <pc:sldMasterMk cId="2032815079" sldId="2147483768"/>
            <pc:sldLayoutMk cId="2771801124" sldId="214748377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B3E7-7904-4113-8636-1FBAA3158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638025-218F-4DB7-96E2-6CA35FB48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4AFC99-56F1-4D80-80A8-76D4BA4C5945}"/>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B48888FE-F30B-4735-BFA1-64B59AFD4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C555A4-621D-406B-A49E-6F482EA60D4E}"/>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25101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0C60-E455-497D-83B8-935DEAA601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8CA3C5-54D8-4E06-B7DA-D268DF21A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FE048C-8BAB-458D-B0D6-D1BC39CCC473}"/>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CC1A66D9-5B54-41A2-AEDB-2020596F13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E5243A-F5DE-4C01-96D2-4AF68CDF78DC}"/>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34271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07098F-6718-4CED-ACC3-A27BC8D0BD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F0F975-F49E-43ED-9069-7ED34810C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532FA-9E20-4F80-93C0-592D66D5A8B5}"/>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D402235C-7572-407B-89E2-3901A65D3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E17263-A365-4F19-AB00-5E57F7214042}"/>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277180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80E4-3499-46FE-A2B0-0B709D136D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6B2AC6-7206-4A71-8ECA-ABFCEAC72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40AB86-40FE-42CE-92D8-19E0478F9647}"/>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ECAC8C66-10FA-4E43-8569-EB74DD638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9445A-C339-446C-8F5E-D0758584412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77707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A0A9-BA55-499D-8F17-E9A39DD5CB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E5D36A-695F-4872-AF47-93A25FE30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C364D9-071B-4E5A-8E80-7590621E807A}"/>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F883773D-0D62-4457-BF44-A87CB9242E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ACFFF-6A74-41C0-8126-7ACF9E661D70}"/>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48380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1D06-E739-4042-84C5-DD6FA8BB8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2A4015-8A64-46F0-B133-0AB0101D7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EE624F-7379-40DB-AF07-B6DFBD1C00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C1B441-40EE-4693-8B9C-CB8A24F7F351}"/>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6" name="Footer Placeholder 5">
            <a:extLst>
              <a:ext uri="{FF2B5EF4-FFF2-40B4-BE49-F238E27FC236}">
                <a16:creationId xmlns:a16="http://schemas.microsoft.com/office/drawing/2014/main" id="{6F5B4AAA-A1CC-43AF-ADF4-6127DEDE91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E90C05-9A60-409D-A7AB-3D61F381786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205860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CB38-C99B-4012-8220-65EEAC7578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2C49AB-6B87-40D3-AC25-A340F66D54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F6782-5724-4F49-B53D-89F1117DE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8A4DFF-EB49-4129-8442-C6C5B0DFB5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0BD438-407F-4FCB-8A13-4AD00B5ED0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BD4A3F-8C7F-4584-8A71-6ED62661F0B0}"/>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8" name="Footer Placeholder 7">
            <a:extLst>
              <a:ext uri="{FF2B5EF4-FFF2-40B4-BE49-F238E27FC236}">
                <a16:creationId xmlns:a16="http://schemas.microsoft.com/office/drawing/2014/main" id="{4185CD8C-5BAC-4547-8390-CA2F755F81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D71945-5BEA-4A57-AEBB-56262BF841C8}"/>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78869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7C07-0FE9-40DC-8991-FD603AB82A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4C3062-AD37-477D-A66F-3F9CD4024F65}"/>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4" name="Footer Placeholder 3">
            <a:extLst>
              <a:ext uri="{FF2B5EF4-FFF2-40B4-BE49-F238E27FC236}">
                <a16:creationId xmlns:a16="http://schemas.microsoft.com/office/drawing/2014/main" id="{28D36B95-5F79-45B5-90A9-15A73EBD5A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74F427-3633-47BB-8A76-FFC1914E25E3}"/>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80386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14EB-4BF2-4915-8B9A-B8524CA04BBA}"/>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3" name="Footer Placeholder 2">
            <a:extLst>
              <a:ext uri="{FF2B5EF4-FFF2-40B4-BE49-F238E27FC236}">
                <a16:creationId xmlns:a16="http://schemas.microsoft.com/office/drawing/2014/main" id="{EE2F1563-39A3-48F2-BBB6-14C5B2CE38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4AD19C-40E3-4B1F-A850-C5D29B2FDEB4}"/>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868021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AF16-1F77-44BE-8357-269F133B6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0E53A5-BE63-4252-9FCE-FBDFAC1EFB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92D852-53CC-4550-9F68-0EAF30F2E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0CF01-365D-4736-8905-15BCD1A50029}"/>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6" name="Footer Placeholder 5">
            <a:extLst>
              <a:ext uri="{FF2B5EF4-FFF2-40B4-BE49-F238E27FC236}">
                <a16:creationId xmlns:a16="http://schemas.microsoft.com/office/drawing/2014/main" id="{5CC2B177-698D-44DB-AF6E-FEAF6DBEB4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41529-A2E8-45A4-A41B-D94E88D9E259}"/>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308483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94A3-1A91-4551-AF6F-56FCF35B1D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87F771-90C0-4ADE-BF49-6FC099F500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65AAF3-0E2D-424B-A066-AE8818E7D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AA20D-6A94-4F58-9DAA-92E9CAD9A7CD}"/>
              </a:ext>
            </a:extLst>
          </p:cNvPr>
          <p:cNvSpPr>
            <a:spLocks noGrp="1"/>
          </p:cNvSpPr>
          <p:nvPr>
            <p:ph type="dt" sz="half" idx="10"/>
          </p:nvPr>
        </p:nvSpPr>
        <p:spPr/>
        <p:txBody>
          <a:bodyPr/>
          <a:lstStyle/>
          <a:p>
            <a:fld id="{A274E325-AB4F-4F14-A556-888035CD86B0}" type="datetimeFigureOut">
              <a:rPr lang="en-IN" smtClean="0"/>
              <a:t>25-02-2022</a:t>
            </a:fld>
            <a:endParaRPr lang="en-IN"/>
          </a:p>
        </p:txBody>
      </p:sp>
      <p:sp>
        <p:nvSpPr>
          <p:cNvPr id="6" name="Footer Placeholder 5">
            <a:extLst>
              <a:ext uri="{FF2B5EF4-FFF2-40B4-BE49-F238E27FC236}">
                <a16:creationId xmlns:a16="http://schemas.microsoft.com/office/drawing/2014/main" id="{AADA5E62-AD68-4D58-ADBC-63EF0DC20C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3179ED-E8B2-4128-9633-26F471F91A10}"/>
              </a:ext>
            </a:extLst>
          </p:cNvPr>
          <p:cNvSpPr>
            <a:spLocks noGrp="1"/>
          </p:cNvSpPr>
          <p:nvPr>
            <p:ph type="sldNum" sz="quarter" idx="12"/>
          </p:nvPr>
        </p:nvSpPr>
        <p:spPr/>
        <p:txBody>
          <a:bodyPr/>
          <a:lstStyle/>
          <a:p>
            <a:fld id="{DF1B6E17-4A04-4F29-8D60-F6B962AB3FEE}" type="slidenum">
              <a:rPr lang="en-IN" smtClean="0"/>
              <a:t>‹#›</a:t>
            </a:fld>
            <a:endParaRPr lang="en-IN"/>
          </a:p>
        </p:txBody>
      </p:sp>
    </p:spTree>
    <p:extLst>
      <p:ext uri="{BB962C8B-B14F-4D97-AF65-F5344CB8AC3E}">
        <p14:creationId xmlns:p14="http://schemas.microsoft.com/office/powerpoint/2010/main" val="114155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9000"/>
            <a:duotone>
              <a:prstClr val="black"/>
              <a:schemeClr val="accent6">
                <a:tint val="45000"/>
                <a:satMod val="400000"/>
              </a:schemeClr>
            </a:duotone>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76E49A-DEA3-46C9-9CFD-0E3948FB6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44F96A-EFFF-42F6-B4DE-364A977D8B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70122C-0C86-4451-A94B-0794117FB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4E325-AB4F-4F14-A556-888035CD86B0}" type="datetimeFigureOut">
              <a:rPr lang="en-IN" smtClean="0"/>
              <a:t>25-02-2022</a:t>
            </a:fld>
            <a:endParaRPr lang="en-IN"/>
          </a:p>
        </p:txBody>
      </p:sp>
      <p:sp>
        <p:nvSpPr>
          <p:cNvPr id="5" name="Footer Placeholder 4">
            <a:extLst>
              <a:ext uri="{FF2B5EF4-FFF2-40B4-BE49-F238E27FC236}">
                <a16:creationId xmlns:a16="http://schemas.microsoft.com/office/drawing/2014/main" id="{C12E5164-BC29-4141-A93A-193DDFD35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6D914D-B492-4E94-BD84-94B6920740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1B6E17-4A04-4F29-8D60-F6B962AB3FEE}" type="slidenum">
              <a:rPr lang="en-IN" smtClean="0"/>
              <a:t>‹#›</a:t>
            </a:fld>
            <a:endParaRPr lang="en-IN"/>
          </a:p>
        </p:txBody>
      </p:sp>
    </p:spTree>
    <p:extLst>
      <p:ext uri="{BB962C8B-B14F-4D97-AF65-F5344CB8AC3E}">
        <p14:creationId xmlns:p14="http://schemas.microsoft.com/office/powerpoint/2010/main" val="20328150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FA3B34-0674-472B-8690-91A63B7782CB}"/>
              </a:ext>
            </a:extLst>
          </p:cNvPr>
          <p:cNvSpPr txBox="1"/>
          <p:nvPr/>
        </p:nvSpPr>
        <p:spPr>
          <a:xfrm>
            <a:off x="102637" y="1772816"/>
            <a:ext cx="12195110" cy="1061829"/>
          </a:xfrm>
          <a:prstGeom prst="rect">
            <a:avLst/>
          </a:prstGeom>
          <a:noFill/>
        </p:spPr>
        <p:txBody>
          <a:bodyPr wrap="square" rtlCol="0">
            <a:spAutoFit/>
          </a:bodyPr>
          <a:lstStyle/>
          <a:p>
            <a:pPr algn="ctr"/>
            <a:r>
              <a:rPr lang="en-US" sz="6300" dirty="0">
                <a:effectLst>
                  <a:outerShdw blurRad="38100" dist="38100" dir="2700000" algn="tl">
                    <a:srgbClr val="000000">
                      <a:alpha val="43137"/>
                    </a:srgbClr>
                  </a:outerShdw>
                </a:effectLst>
                <a:latin typeface="Bahnschrift SemiBold SemiConden" panose="020B0502040204020203" pitchFamily="34" charset="0"/>
              </a:rPr>
              <a:t>AUTOMATIC ATTENDANCE SYSTEM</a:t>
            </a:r>
            <a:endParaRPr lang="en-IN" sz="6300" dirty="0">
              <a:effectLst>
                <a:outerShdw blurRad="38100" dist="38100" dir="2700000" algn="tl">
                  <a:srgbClr val="000000">
                    <a:alpha val="43137"/>
                  </a:srgbClr>
                </a:outerShdw>
              </a:effectLst>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990B856C-9A60-41F4-B8CA-C7E4A1619CAB}"/>
              </a:ext>
            </a:extLst>
          </p:cNvPr>
          <p:cNvSpPr txBox="1"/>
          <p:nvPr/>
        </p:nvSpPr>
        <p:spPr>
          <a:xfrm>
            <a:off x="9190654" y="4925203"/>
            <a:ext cx="3219060" cy="1998111"/>
          </a:xfrm>
          <a:prstGeom prst="rect">
            <a:avLst/>
          </a:prstGeom>
          <a:noFill/>
        </p:spPr>
        <p:txBody>
          <a:bodyPr wrap="square" rtlCol="0">
            <a:spAutoFit/>
          </a:bodyPr>
          <a:lstStyle/>
          <a:p>
            <a:pPr>
              <a:lnSpc>
                <a:spcPct val="107000"/>
              </a:lnSpc>
              <a:spcAft>
                <a:spcPts val="800"/>
              </a:spcAft>
            </a:pPr>
            <a:r>
              <a:rPr lang="en-IN" sz="2000" dirty="0">
                <a:latin typeface="Bahnschrift SemiLight SemiConde" panose="020B0502040204020203" pitchFamily="34" charset="0"/>
              </a:rPr>
              <a:t>UNDER THE GUIDANCE OF</a:t>
            </a:r>
          </a:p>
          <a:p>
            <a:pPr>
              <a:lnSpc>
                <a:spcPct val="107000"/>
              </a:lnSpc>
              <a:spcAft>
                <a:spcPts val="800"/>
              </a:spcAft>
            </a:pPr>
            <a:r>
              <a:rPr lang="en-IN" sz="1800" dirty="0" err="1">
                <a:effectLst/>
                <a:latin typeface="Bahnschrift SemiLight SemiConde" panose="020B0502040204020203" pitchFamily="34" charset="0"/>
                <a:ea typeface="Calibri" panose="020F0502020204030204" pitchFamily="34" charset="0"/>
                <a:cs typeface="Times New Roman" panose="02020603050405020304" pitchFamily="18" charset="0"/>
              </a:rPr>
              <a:t>Dr.</a:t>
            </a: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 Makkena Madhavi </a:t>
            </a:r>
            <a:r>
              <a:rPr lang="en-IN" sz="1800" dirty="0" err="1">
                <a:effectLst/>
                <a:latin typeface="Bahnschrift SemiLight SemiConde" panose="020B0502040204020203" pitchFamily="34" charset="0"/>
                <a:ea typeface="Calibri" panose="020F0502020204030204" pitchFamily="34" charset="0"/>
                <a:cs typeface="Times New Roman" panose="02020603050405020304" pitchFamily="18" charset="0"/>
              </a:rPr>
              <a:t>Latha</a:t>
            </a:r>
            <a:endPar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Professor Of ECE &amp; Director,</a:t>
            </a:r>
          </a:p>
          <a:p>
            <a:pPr>
              <a:lnSpc>
                <a:spcPct val="107000"/>
              </a:lnSpc>
              <a:spcAft>
                <a:spcPts val="800"/>
              </a:spcAft>
            </a:pPr>
            <a:r>
              <a:rPr lang="en-IN" sz="1800" dirty="0">
                <a:effectLst/>
                <a:latin typeface="Bahnschrift SemiLight SemiConde" panose="020B0502040204020203" pitchFamily="34" charset="0"/>
                <a:ea typeface="Calibri" panose="020F0502020204030204" pitchFamily="34" charset="0"/>
                <a:cs typeface="Times New Roman" panose="02020603050405020304" pitchFamily="18" charset="0"/>
              </a:rPr>
              <a:t>Academic and Planning JNTUH</a:t>
            </a:r>
          </a:p>
          <a:p>
            <a:endParaRPr lang="en-IN" dirty="0"/>
          </a:p>
        </p:txBody>
      </p:sp>
      <p:sp>
        <p:nvSpPr>
          <p:cNvPr id="4" name="TextBox 3">
            <a:extLst>
              <a:ext uri="{FF2B5EF4-FFF2-40B4-BE49-F238E27FC236}">
                <a16:creationId xmlns:a16="http://schemas.microsoft.com/office/drawing/2014/main" id="{40512EFC-177F-4421-8206-32C8CD80158D}"/>
              </a:ext>
            </a:extLst>
          </p:cNvPr>
          <p:cNvSpPr txBox="1"/>
          <p:nvPr/>
        </p:nvSpPr>
        <p:spPr>
          <a:xfrm>
            <a:off x="671805" y="4618653"/>
            <a:ext cx="4142791" cy="1971374"/>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Presented By : </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Koduru Pooja - 18011A0420</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Saka </a:t>
            </a:r>
            <a:r>
              <a:rPr lang="en-IN" dirty="0" err="1">
                <a:effectLst/>
                <a:latin typeface="Bahnschrift SemiLight SemiConde" panose="020B0502040204020203" pitchFamily="34" charset="0"/>
                <a:ea typeface="Calibri" panose="020F0502020204030204" pitchFamily="34" charset="0"/>
                <a:cs typeface="Times New Roman" panose="02020603050405020304" pitchFamily="18" charset="0"/>
              </a:rPr>
              <a:t>Srinivasulu</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- 19015A0422</a:t>
            </a:r>
            <a:endParaRPr lang="en-IN" dirty="0">
              <a:latin typeface="Bahnschrift SemiLight SemiConde"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Reshma -</a:t>
            </a:r>
            <a:r>
              <a:rPr lang="en-IN" dirty="0">
                <a:latin typeface="Bahnschrift SemiLight SemiConde" panose="020B0502040204020203" pitchFamily="34" charset="0"/>
                <a:ea typeface="Calibri" panose="020F0502020204030204" pitchFamily="34" charset="0"/>
                <a:cs typeface="Times New Roman" panose="02020603050405020304" pitchFamily="18" charset="0"/>
              </a:rPr>
              <a:t> </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18011A0437</a:t>
            </a:r>
          </a:p>
          <a:p>
            <a:pPr>
              <a:lnSpc>
                <a:spcPct val="107000"/>
              </a:lnSpc>
              <a:spcAft>
                <a:spcPts val="800"/>
              </a:spcAft>
            </a:pP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a:t>
            </a:r>
            <a:r>
              <a:rPr lang="en-IN" dirty="0" err="1">
                <a:effectLst/>
                <a:latin typeface="Bahnschrift SemiLight SemiConde" panose="020B0502040204020203" pitchFamily="34" charset="0"/>
                <a:ea typeface="Calibri" panose="020F0502020204030204" pitchFamily="34" charset="0"/>
                <a:cs typeface="Times New Roman" panose="02020603050405020304" pitchFamily="18" charset="0"/>
              </a:rPr>
              <a:t>Sharafuddin</a:t>
            </a:r>
            <a:r>
              <a:rPr lang="en-IN" dirty="0">
                <a:effectLst/>
                <a:latin typeface="Bahnschrift SemiLight SemiConde" panose="020B0502040204020203" pitchFamily="34" charset="0"/>
                <a:ea typeface="Calibri" panose="020F0502020204030204" pitchFamily="34" charset="0"/>
                <a:cs typeface="Times New Roman" panose="02020603050405020304" pitchFamily="18" charset="0"/>
              </a:rPr>
              <a:t> - 18011A0459</a:t>
            </a:r>
            <a:endParaRPr lang="en-IN" dirty="0">
              <a:latin typeface="Bahnschrift SemiLight SemiConde" panose="020B0502040204020203" pitchFamily="34" charset="0"/>
            </a:endParaRPr>
          </a:p>
        </p:txBody>
      </p:sp>
    </p:spTree>
    <p:extLst>
      <p:ext uri="{BB962C8B-B14F-4D97-AF65-F5344CB8AC3E}">
        <p14:creationId xmlns:p14="http://schemas.microsoft.com/office/powerpoint/2010/main" val="190579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6FCFF-1576-4709-AFAA-F3B87DC029BF}"/>
              </a:ext>
            </a:extLst>
          </p:cNvPr>
          <p:cNvSpPr txBox="1"/>
          <p:nvPr/>
        </p:nvSpPr>
        <p:spPr>
          <a:xfrm>
            <a:off x="2890934" y="457199"/>
            <a:ext cx="6410131" cy="707886"/>
          </a:xfrm>
          <a:prstGeom prst="rect">
            <a:avLst/>
          </a:prstGeom>
          <a:noFill/>
        </p:spPr>
        <p:txBody>
          <a:bodyPr wrap="square" rtlCol="0">
            <a:spAutoFit/>
          </a:bodyPr>
          <a:lstStyle/>
          <a:p>
            <a:pPr algn="ctr"/>
            <a:r>
              <a:rPr lang="en-US" sz="4000" dirty="0">
                <a:latin typeface="Bahnschrift SemiBold SemiConden" panose="020B0502040204020203" pitchFamily="34" charset="0"/>
              </a:rPr>
              <a:t>FEATURE EXTRACTION</a:t>
            </a:r>
            <a:endParaRPr lang="en-IN" sz="40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C2848ED4-87D0-49D4-85F3-1F4F2DC46ED0}"/>
              </a:ext>
            </a:extLst>
          </p:cNvPr>
          <p:cNvSpPr txBox="1"/>
          <p:nvPr/>
        </p:nvSpPr>
        <p:spPr>
          <a:xfrm>
            <a:off x="968827" y="1642188"/>
            <a:ext cx="10254343" cy="4893647"/>
          </a:xfrm>
          <a:prstGeom prst="rect">
            <a:avLst/>
          </a:prstGeom>
          <a:noFill/>
        </p:spPr>
        <p:txBody>
          <a:bodyPr wrap="square" rtlCol="0">
            <a:spAutoFit/>
          </a:bodyPr>
          <a:lstStyle/>
          <a:p>
            <a:pPr marL="285750" indent="-285750">
              <a:buFont typeface="Arial" panose="020B0604020202020204" pitchFamily="34" charset="0"/>
              <a:buChar char="•"/>
            </a:pPr>
            <a:r>
              <a:rPr lang="en-IN" sz="2400" spc="-5" dirty="0">
                <a:solidFill>
                  <a:srgbClr val="292929"/>
                </a:solidFill>
                <a:latin typeface="Calibri" panose="020F0502020204030204" pitchFamily="34" charset="0"/>
                <a:ea typeface="Calibri" panose="020F0502020204030204" pitchFamily="34" charset="0"/>
              </a:rPr>
              <a:t>T</a:t>
            </a:r>
            <a:r>
              <a:rPr lang="en-IN" sz="2400" spc="-5" dirty="0">
                <a:solidFill>
                  <a:srgbClr val="292929"/>
                </a:solidFill>
                <a:effectLst/>
                <a:latin typeface="Calibri" panose="020F0502020204030204" pitchFamily="34" charset="0"/>
                <a:ea typeface="Calibri" panose="020F0502020204030204" pitchFamily="34" charset="0"/>
              </a:rPr>
              <a:t>he measurements that seem obvious to  humans (like eye colour) don’t really make sense because a computer looks at individual pixels in an image. </a:t>
            </a:r>
          </a:p>
          <a:p>
            <a:endParaRPr lang="en-IN" sz="2400" spc="-5" dirty="0">
              <a:solidFill>
                <a:srgbClr val="292929"/>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2400" spc="-5" dirty="0">
                <a:solidFill>
                  <a:srgbClr val="292929"/>
                </a:solidFill>
                <a:effectLst/>
                <a:latin typeface="Calibri" panose="020F0502020204030204" pitchFamily="34" charset="0"/>
                <a:ea typeface="Calibri" panose="020F0502020204030204" pitchFamily="34" charset="0"/>
              </a:rPr>
              <a:t>The most accurate approach is to let the computer figure out the measurements to collect itself.</a:t>
            </a:r>
          </a:p>
          <a:p>
            <a:endParaRPr lang="en-IN" sz="2400" spc="-5" dirty="0">
              <a:solidFill>
                <a:srgbClr val="292929"/>
              </a:solidFill>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IN" sz="2400" spc="-5" dirty="0">
                <a:solidFill>
                  <a:srgbClr val="292929"/>
                </a:solidFill>
                <a:latin typeface="Calibri" panose="020F0502020204030204" pitchFamily="34" charset="0"/>
                <a:ea typeface="Calibri" panose="020F0502020204030204" pitchFamily="34" charset="0"/>
              </a:rPr>
              <a:t>T</a:t>
            </a:r>
            <a:r>
              <a:rPr lang="en-IN" sz="2400" spc="-5" dirty="0">
                <a:solidFill>
                  <a:srgbClr val="292929"/>
                </a:solidFill>
                <a:effectLst/>
                <a:latin typeface="Calibri" panose="020F0502020204030204" pitchFamily="34" charset="0"/>
                <a:ea typeface="Calibri" panose="020F0502020204030204" pitchFamily="34" charset="0"/>
              </a:rPr>
              <a:t>he algorithm looks at the 128 measurements of the image it is currently generating. It then tweaks the neural network slightly so that it makes sure the measurements it generates for two different images of the same person are quite closer while making sure the measurements for two different people are quite different.</a:t>
            </a:r>
          </a:p>
          <a:p>
            <a:pPr marL="285750" indent="-285750">
              <a:buFont typeface="Arial" panose="020B0604020202020204" pitchFamily="34" charset="0"/>
              <a:buChar char="•"/>
            </a:pPr>
            <a:endParaRPr lang="en-IN" sz="2400" spc="-5" dirty="0">
              <a:solidFill>
                <a:srgbClr val="292929"/>
              </a:solidFill>
              <a:latin typeface="Calibri" panose="020F0502020204030204" pitchFamily="34" charset="0"/>
            </a:endParaRPr>
          </a:p>
          <a:p>
            <a:endParaRPr lang="en-IN" sz="2400" dirty="0"/>
          </a:p>
        </p:txBody>
      </p:sp>
    </p:spTree>
    <p:extLst>
      <p:ext uri="{BB962C8B-B14F-4D97-AF65-F5344CB8AC3E}">
        <p14:creationId xmlns:p14="http://schemas.microsoft.com/office/powerpoint/2010/main" val="2413835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F87802-6714-4CA4-BDC6-14E6E09A51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04" y="345633"/>
            <a:ext cx="7608592" cy="4310817"/>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0D8EFB73-15AD-4B13-B142-C6340503FF28}"/>
              </a:ext>
            </a:extLst>
          </p:cNvPr>
          <p:cNvSpPr txBox="1"/>
          <p:nvPr/>
        </p:nvSpPr>
        <p:spPr>
          <a:xfrm>
            <a:off x="793103" y="5312038"/>
            <a:ext cx="10739534" cy="1200329"/>
          </a:xfrm>
          <a:prstGeom prst="rect">
            <a:avLst/>
          </a:prstGeom>
          <a:noFill/>
        </p:spPr>
        <p:txBody>
          <a:bodyPr wrap="square" rtlCol="0">
            <a:spAutoFit/>
          </a:bodyPr>
          <a:lstStyle/>
          <a:p>
            <a:pPr algn="just"/>
            <a:r>
              <a:rPr lang="en-IN" sz="2400" spc="-5" dirty="0">
                <a:solidFill>
                  <a:srgbClr val="000000"/>
                </a:solidFill>
                <a:ea typeface="Calibri" panose="020F0502020204030204" pitchFamily="34" charset="0"/>
              </a:rPr>
              <a:t>W</a:t>
            </a:r>
            <a:r>
              <a:rPr lang="en-IN" sz="2400" spc="-5" dirty="0">
                <a:solidFill>
                  <a:srgbClr val="000000"/>
                </a:solidFill>
                <a:effectLst/>
                <a:ea typeface="Calibri" panose="020F0502020204030204" pitchFamily="34" charset="0"/>
              </a:rPr>
              <a:t>e need to run our face images through the </a:t>
            </a:r>
            <a:r>
              <a:rPr lang="en-IN" sz="2400" spc="-5" dirty="0">
                <a:solidFill>
                  <a:srgbClr val="292929"/>
                </a:solidFill>
                <a:effectLst/>
                <a:ea typeface="Calibri" panose="020F0502020204030204" pitchFamily="34" charset="0"/>
              </a:rPr>
              <a:t>pre-trained network to get the 128 measurements for each face. The network generates nearly the same numbers when looking at two different pictures of the same person </a:t>
            </a:r>
            <a:endParaRPr lang="en-IN" sz="2400" dirty="0"/>
          </a:p>
        </p:txBody>
      </p:sp>
      <p:sp>
        <p:nvSpPr>
          <p:cNvPr id="4" name="TextBox 3">
            <a:extLst>
              <a:ext uri="{FF2B5EF4-FFF2-40B4-BE49-F238E27FC236}">
                <a16:creationId xmlns:a16="http://schemas.microsoft.com/office/drawing/2014/main" id="{8E696BA3-751D-4D4C-AC34-5A744F1359B8}"/>
              </a:ext>
            </a:extLst>
          </p:cNvPr>
          <p:cNvSpPr txBox="1"/>
          <p:nvPr/>
        </p:nvSpPr>
        <p:spPr>
          <a:xfrm>
            <a:off x="4621807" y="4799578"/>
            <a:ext cx="3302947" cy="369332"/>
          </a:xfrm>
          <a:prstGeom prst="rect">
            <a:avLst/>
          </a:prstGeom>
          <a:noFill/>
        </p:spPr>
        <p:txBody>
          <a:bodyPr wrap="square" rtlCol="0">
            <a:spAutoFit/>
          </a:bodyPr>
          <a:lstStyle/>
          <a:p>
            <a:pPr algn="ctr"/>
            <a:r>
              <a:rPr lang="en-US" dirty="0"/>
              <a:t>Fig : Tweaking a neural network</a:t>
            </a:r>
            <a:endParaRPr lang="en-IN" dirty="0"/>
          </a:p>
        </p:txBody>
      </p:sp>
    </p:spTree>
    <p:extLst>
      <p:ext uri="{BB962C8B-B14F-4D97-AF65-F5344CB8AC3E}">
        <p14:creationId xmlns:p14="http://schemas.microsoft.com/office/powerpoint/2010/main" val="202398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72D0C7-C127-478B-A42A-3453071566FF}"/>
              </a:ext>
            </a:extLst>
          </p:cNvPr>
          <p:cNvSpPr txBox="1"/>
          <p:nvPr/>
        </p:nvSpPr>
        <p:spPr>
          <a:xfrm>
            <a:off x="3161522" y="354563"/>
            <a:ext cx="5868955" cy="707886"/>
          </a:xfrm>
          <a:prstGeom prst="rect">
            <a:avLst/>
          </a:prstGeom>
          <a:noFill/>
        </p:spPr>
        <p:txBody>
          <a:bodyPr wrap="square" rtlCol="0">
            <a:spAutoFit/>
          </a:bodyPr>
          <a:lstStyle/>
          <a:p>
            <a:pPr algn="ctr"/>
            <a:r>
              <a:rPr lang="en-US" sz="4000" dirty="0">
                <a:latin typeface="Bahnschrift SemiBold SemiConden" panose="020B0502040204020203" pitchFamily="34" charset="0"/>
              </a:rPr>
              <a:t>FACE RECOGNITION</a:t>
            </a:r>
            <a:endParaRPr lang="en-IN" sz="40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618C06A6-D343-4FEE-B888-52928FECCB54}"/>
              </a:ext>
            </a:extLst>
          </p:cNvPr>
          <p:cNvSpPr txBox="1"/>
          <p:nvPr/>
        </p:nvSpPr>
        <p:spPr>
          <a:xfrm>
            <a:off x="998374" y="1474236"/>
            <a:ext cx="10360089" cy="4606389"/>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400" dirty="0"/>
              <a:t>Face Recognition is done by finding face distance between the images.</a:t>
            </a:r>
          </a:p>
          <a:p>
            <a:pPr marL="285750" indent="-285750">
              <a:spcAft>
                <a:spcPts val="800"/>
              </a:spcAft>
              <a:buFont typeface="Arial" panose="020B0604020202020204" pitchFamily="34" charset="0"/>
              <a:buChar char="•"/>
            </a:pPr>
            <a:r>
              <a:rPr lang="en-IN" sz="2400" spc="-5" dirty="0">
                <a:solidFill>
                  <a:srgbClr val="292929"/>
                </a:solidFill>
                <a:effectLst/>
                <a:ea typeface="Calibri" panose="020F0502020204030204" pitchFamily="34" charset="0"/>
              </a:rPr>
              <a:t>The Euclidean distance can be used to </a:t>
            </a:r>
            <a:r>
              <a:rPr lang="en-IN" sz="2400" spc="-5" dirty="0" err="1">
                <a:solidFill>
                  <a:srgbClr val="292929"/>
                </a:solidFill>
                <a:effectLst/>
                <a:ea typeface="Calibri" panose="020F0502020204030204" pitchFamily="34" charset="0"/>
              </a:rPr>
              <a:t>to</a:t>
            </a:r>
            <a:r>
              <a:rPr lang="en-IN" sz="2400" spc="-5" dirty="0">
                <a:solidFill>
                  <a:srgbClr val="292929"/>
                </a:solidFill>
                <a:effectLst/>
                <a:ea typeface="Calibri" panose="020F0502020204030204" pitchFamily="34" charset="0"/>
              </a:rPr>
              <a:t> measure the absolute distance between points in N-dimensional space</a:t>
            </a:r>
            <a:endParaRPr lang="en-US" sz="2400" dirty="0"/>
          </a:p>
          <a:p>
            <a:pPr marL="285750" indent="-285750">
              <a:spcAft>
                <a:spcPts val="800"/>
              </a:spcAft>
              <a:buFont typeface="Arial" panose="020B0604020202020204" pitchFamily="34" charset="0"/>
              <a:buChar char="•"/>
            </a:pPr>
            <a:r>
              <a:rPr lang="en-US" sz="2400" dirty="0"/>
              <a:t>It is calculated as –</a:t>
            </a:r>
          </a:p>
          <a:p>
            <a:pPr marL="285750" indent="-285750">
              <a:spcAft>
                <a:spcPts val="800"/>
              </a:spcAft>
              <a:buFont typeface="Arial" panose="020B0604020202020204" pitchFamily="34" charset="0"/>
              <a:buChar char="•"/>
            </a:pPr>
            <a:endParaRPr lang="en-US" dirty="0"/>
          </a:p>
          <a:p>
            <a:pPr>
              <a:spcAft>
                <a:spcPts val="800"/>
              </a:spcAft>
            </a:pPr>
            <a:endParaRPr lang="en-US" dirty="0"/>
          </a:p>
          <a:p>
            <a:pPr marL="285750" indent="-285750">
              <a:spcAft>
                <a:spcPts val="800"/>
              </a:spcAft>
              <a:buFont typeface="Arial" panose="020B0604020202020204" pitchFamily="34" charset="0"/>
              <a:buChar char="•"/>
            </a:pPr>
            <a:endParaRPr lang="en-US" dirty="0"/>
          </a:p>
          <a:p>
            <a:pPr marL="285750" indent="-285750">
              <a:spcAft>
                <a:spcPts val="800"/>
              </a:spcAft>
              <a:buFont typeface="Arial" panose="020B0604020202020204" pitchFamily="34" charset="0"/>
              <a:buChar char="•"/>
            </a:pPr>
            <a:r>
              <a:rPr lang="en-IN" sz="2400" spc="-5" dirty="0">
                <a:solidFill>
                  <a:srgbClr val="292929"/>
                </a:solidFill>
                <a:effectLst/>
                <a:ea typeface="Calibri" panose="020F0502020204030204" pitchFamily="34" charset="0"/>
              </a:rPr>
              <a:t>For face recognition, smaller values indicate more similar faces.</a:t>
            </a:r>
          </a:p>
          <a:p>
            <a:pPr marL="285750" indent="-285750">
              <a:spcAft>
                <a:spcPts val="800"/>
              </a:spcAft>
              <a:buFont typeface="Arial" panose="020B0604020202020204" pitchFamily="34" charset="0"/>
              <a:buChar char="•"/>
            </a:pPr>
            <a:r>
              <a:rPr lang="en-IN" sz="2400" spc="-5" dirty="0">
                <a:solidFill>
                  <a:srgbClr val="292929"/>
                </a:solidFill>
              </a:rPr>
              <a:t>For a match the face distance value is closer to 0, whereas the value is close to 1 if the two images are dissimilar.</a:t>
            </a:r>
            <a:endParaRPr lang="en-US" sz="2400" dirty="0"/>
          </a:p>
          <a:p>
            <a:r>
              <a:rPr lang="en-US" dirty="0"/>
              <a:t>	</a:t>
            </a:r>
            <a:endParaRPr lang="en-IN" dirty="0"/>
          </a:p>
        </p:txBody>
      </p:sp>
      <p:pic>
        <p:nvPicPr>
          <p:cNvPr id="5" name="Picture 4">
            <a:extLst>
              <a:ext uri="{FF2B5EF4-FFF2-40B4-BE49-F238E27FC236}">
                <a16:creationId xmlns:a16="http://schemas.microsoft.com/office/drawing/2014/main" id="{648D4EA7-EED6-4558-8841-3267B92DD0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2273" y="3319479"/>
            <a:ext cx="4217832" cy="741557"/>
          </a:xfrm>
          <a:prstGeom prst="rect">
            <a:avLst/>
          </a:prstGeom>
          <a:noFill/>
          <a:ln>
            <a:noFill/>
          </a:ln>
        </p:spPr>
      </p:pic>
    </p:spTree>
    <p:extLst>
      <p:ext uri="{BB962C8B-B14F-4D97-AF65-F5344CB8AC3E}">
        <p14:creationId xmlns:p14="http://schemas.microsoft.com/office/powerpoint/2010/main" val="87173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19E47-AC90-45DD-8719-34A49F4F1FF7}"/>
              </a:ext>
            </a:extLst>
          </p:cNvPr>
          <p:cNvSpPr txBox="1"/>
          <p:nvPr/>
        </p:nvSpPr>
        <p:spPr>
          <a:xfrm>
            <a:off x="2881604" y="326571"/>
            <a:ext cx="6428791"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UPDATING ATTENDANCE</a:t>
            </a:r>
            <a:endParaRPr lang="en-IN" sz="44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4D67B64C-69D1-4842-9608-F7BCEC9AFFF3}"/>
              </a:ext>
            </a:extLst>
          </p:cNvPr>
          <p:cNvSpPr txBox="1"/>
          <p:nvPr/>
        </p:nvSpPr>
        <p:spPr>
          <a:xfrm>
            <a:off x="727788" y="1558212"/>
            <a:ext cx="10720873" cy="4011355"/>
          </a:xfrm>
          <a:prstGeom prst="rect">
            <a:avLst/>
          </a:prstGeom>
          <a:noFill/>
        </p:spPr>
        <p:txBody>
          <a:bodyPr wrap="square" rtlCol="0">
            <a:spAutoFit/>
          </a:bodyPr>
          <a:lstStyle/>
          <a:p>
            <a:pPr marL="285750" indent="-285750" algn="just">
              <a:spcAft>
                <a:spcPts val="800"/>
              </a:spcAft>
              <a:buFont typeface="Arial" panose="020B0604020202020204" pitchFamily="34" charset="0"/>
              <a:buChar char="•"/>
            </a:pPr>
            <a:r>
              <a:rPr lang="en-IN" sz="2400" dirty="0">
                <a:effectLst/>
                <a:ea typeface="Calibri" panose="020F0502020204030204" pitchFamily="34" charset="0"/>
                <a:cs typeface="Times New Roman" panose="02020603050405020304" pitchFamily="18" charset="0"/>
              </a:rPr>
              <a:t>Once there is a match attendance is marked for a particular lecture only by comparing with the current time. If the time is out of the lecture time, then face is recognised but attendance is not marked.</a:t>
            </a:r>
          </a:p>
          <a:p>
            <a:pPr marL="285750" indent="-285750" algn="just">
              <a:spcAft>
                <a:spcPts val="800"/>
              </a:spcAft>
              <a:buFont typeface="Arial" panose="020B0604020202020204" pitchFamily="34" charset="0"/>
              <a:buChar char="•"/>
            </a:pPr>
            <a:r>
              <a:rPr lang="en-IN" sz="2400" dirty="0">
                <a:effectLst/>
                <a:ea typeface="Calibri" panose="020F0502020204030204" pitchFamily="34" charset="0"/>
                <a:cs typeface="Times New Roman" panose="02020603050405020304" pitchFamily="18" charset="0"/>
              </a:rPr>
              <a:t>The Attendance marked is stored in a CSV file. It is even displayed in the output. For readability, we can open in excel sheet and view the results.</a:t>
            </a:r>
          </a:p>
          <a:p>
            <a:pPr marL="285750" indent="-285750" algn="just">
              <a:spcAft>
                <a:spcPts val="800"/>
              </a:spcAft>
              <a:buFont typeface="Arial" panose="020B0604020202020204" pitchFamily="34" charset="0"/>
              <a:buChar char="•"/>
            </a:pPr>
            <a:r>
              <a:rPr lang="en-IN" sz="2400" dirty="0">
                <a:ea typeface="Calibri" panose="020F0502020204030204" pitchFamily="34" charset="0"/>
                <a:cs typeface="Times New Roman" panose="02020603050405020304" pitchFamily="18" charset="0"/>
              </a:rPr>
              <a:t>I</a:t>
            </a:r>
            <a:r>
              <a:rPr lang="en-IN" sz="2400" dirty="0">
                <a:effectLst/>
                <a:ea typeface="Calibri" panose="020F0502020204030204" pitchFamily="34" charset="0"/>
                <a:cs typeface="Times New Roman" panose="02020603050405020304" pitchFamily="18" charset="0"/>
              </a:rPr>
              <a:t>f a person doesn’t attend previous lectures on the same day, the cell is left blank, indicating absent</a:t>
            </a:r>
          </a:p>
          <a:p>
            <a:pPr marL="285750" indent="-285750" algn="just">
              <a:spcAft>
                <a:spcPts val="800"/>
              </a:spcAft>
              <a:buFont typeface="Arial" panose="020B0604020202020204" pitchFamily="34" charset="0"/>
              <a:buChar char="•"/>
            </a:pPr>
            <a:r>
              <a:rPr lang="en-IN" sz="2400" dirty="0">
                <a:ea typeface="Calibri" panose="020F0502020204030204" pitchFamily="34" charset="0"/>
                <a:cs typeface="Times New Roman" panose="02020603050405020304" pitchFamily="18" charset="0"/>
              </a:rPr>
              <a:t>These are the fields in the attendance sheet-</a:t>
            </a:r>
          </a:p>
          <a:p>
            <a:pPr marL="285750" indent="-285750">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7922F1C-D23B-43C4-BBB3-5A3A19A96252}"/>
              </a:ext>
            </a:extLst>
          </p:cNvPr>
          <p:cNvPicPr>
            <a:picLocks noChangeAspect="1"/>
          </p:cNvPicPr>
          <p:nvPr/>
        </p:nvPicPr>
        <p:blipFill rotWithShape="1">
          <a:blip r:embed="rId2">
            <a:extLst>
              <a:ext uri="{28A0092B-C50C-407E-A947-70E740481C1C}">
                <a14:useLocalDpi xmlns:a14="http://schemas.microsoft.com/office/drawing/2010/main" val="0"/>
              </a:ext>
            </a:extLst>
          </a:blip>
          <a:srcRect l="4372" t="9060" r="12700" b="86480"/>
          <a:stretch/>
        </p:blipFill>
        <p:spPr>
          <a:xfrm>
            <a:off x="2280851" y="5275652"/>
            <a:ext cx="7630296" cy="587829"/>
          </a:xfrm>
          <a:prstGeom prst="rect">
            <a:avLst/>
          </a:prstGeom>
        </p:spPr>
      </p:pic>
    </p:spTree>
    <p:extLst>
      <p:ext uri="{BB962C8B-B14F-4D97-AF65-F5344CB8AC3E}">
        <p14:creationId xmlns:p14="http://schemas.microsoft.com/office/powerpoint/2010/main" val="276767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38787D-B211-4A5C-AE97-49717E780BEC}"/>
              </a:ext>
            </a:extLst>
          </p:cNvPr>
          <p:cNvSpPr txBox="1"/>
          <p:nvPr/>
        </p:nvSpPr>
        <p:spPr>
          <a:xfrm>
            <a:off x="783772" y="653143"/>
            <a:ext cx="4124130" cy="707886"/>
          </a:xfrm>
          <a:prstGeom prst="rect">
            <a:avLst/>
          </a:prstGeom>
          <a:noFill/>
        </p:spPr>
        <p:txBody>
          <a:bodyPr wrap="square" rtlCol="0">
            <a:spAutoFit/>
          </a:bodyPr>
          <a:lstStyle/>
          <a:p>
            <a:r>
              <a:rPr lang="en-US" sz="4000" dirty="0">
                <a:latin typeface="Bahnschrift SemiBold SemiConden" panose="020B0502040204020203" pitchFamily="34" charset="0"/>
              </a:rPr>
              <a:t>NEW REGISTRATION</a:t>
            </a:r>
            <a:endParaRPr lang="en-IN" sz="40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CF7003E6-2DF8-4DB1-B86D-225B5FB32166}"/>
              </a:ext>
            </a:extLst>
          </p:cNvPr>
          <p:cNvSpPr txBox="1"/>
          <p:nvPr/>
        </p:nvSpPr>
        <p:spPr>
          <a:xfrm>
            <a:off x="933061" y="1791478"/>
            <a:ext cx="10245012" cy="3062377"/>
          </a:xfrm>
          <a:prstGeom prst="rect">
            <a:avLst/>
          </a:prstGeom>
          <a:noFill/>
        </p:spPr>
        <p:txBody>
          <a:bodyPr wrap="square" rtlCol="0">
            <a:spAutoFit/>
          </a:bodyPr>
          <a:lstStyle/>
          <a:p>
            <a:pPr marL="285750" indent="-285750">
              <a:spcAft>
                <a:spcPts val="1000"/>
              </a:spcAft>
              <a:buFont typeface="Arial" panose="020B0604020202020204" pitchFamily="34" charset="0"/>
              <a:buChar char="•"/>
            </a:pPr>
            <a:r>
              <a:rPr lang="en-US" sz="2400" dirty="0"/>
              <a:t>If an unknown face is detected, then the user is prompted for registration.</a:t>
            </a:r>
          </a:p>
          <a:p>
            <a:pPr marL="285750" indent="-285750">
              <a:spcAft>
                <a:spcPts val="1000"/>
              </a:spcAft>
              <a:buFont typeface="Arial" panose="020B0604020202020204" pitchFamily="34" charset="0"/>
              <a:buChar char="•"/>
            </a:pPr>
            <a:r>
              <a:rPr lang="en-US" sz="2400" dirty="0"/>
              <a:t>The registration is password protected</a:t>
            </a:r>
            <a:r>
              <a:rPr lang="en-IN" sz="2400" dirty="0"/>
              <a:t>.</a:t>
            </a:r>
          </a:p>
          <a:p>
            <a:pPr marL="285750" indent="-285750">
              <a:spcAft>
                <a:spcPts val="1000"/>
              </a:spcAft>
              <a:buFont typeface="Arial" panose="020B0604020202020204" pitchFamily="34" charset="0"/>
              <a:buChar char="•"/>
            </a:pPr>
            <a:r>
              <a:rPr lang="en-IN" sz="2400" dirty="0">
                <a:effectLst/>
                <a:ea typeface="Calibri" panose="020F0502020204030204" pitchFamily="34" charset="0"/>
                <a:cs typeface="Times New Roman" panose="02020603050405020304" pitchFamily="18" charset="0"/>
              </a:rPr>
              <a:t>If the correct Password is entered , then we are prompted to enter the name, upon which the unknown user is registered with their name as the identity in our database</a:t>
            </a:r>
          </a:p>
          <a:p>
            <a:pPr marL="285750" indent="-285750">
              <a:spcAft>
                <a:spcPts val="1000"/>
              </a:spcAft>
              <a:buFont typeface="Arial" panose="020B0604020202020204" pitchFamily="34" charset="0"/>
              <a:buChar char="•"/>
            </a:pPr>
            <a:r>
              <a:rPr lang="en-IN" sz="2400" dirty="0">
                <a:effectLst/>
                <a:ea typeface="Calibri" panose="020F0502020204030204" pitchFamily="34" charset="0"/>
                <a:cs typeface="Times New Roman" panose="02020603050405020304" pitchFamily="18" charset="0"/>
              </a:rPr>
              <a:t>If the password is wrong, a warning for unauthorised registration is generated, and no further processing of the unknown user is done.</a:t>
            </a:r>
            <a:endParaRPr lang="en-US" sz="2400" dirty="0"/>
          </a:p>
        </p:txBody>
      </p:sp>
    </p:spTree>
    <p:extLst>
      <p:ext uri="{BB962C8B-B14F-4D97-AF65-F5344CB8AC3E}">
        <p14:creationId xmlns:p14="http://schemas.microsoft.com/office/powerpoint/2010/main" val="2194166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25DAA-204D-433D-B7A7-B15CD42C7532}"/>
              </a:ext>
            </a:extLst>
          </p:cNvPr>
          <p:cNvSpPr txBox="1"/>
          <p:nvPr/>
        </p:nvSpPr>
        <p:spPr>
          <a:xfrm>
            <a:off x="3273490" y="363894"/>
            <a:ext cx="564502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RESULTS</a:t>
            </a:r>
            <a:endParaRPr lang="en-IN" sz="4400" dirty="0">
              <a:latin typeface="Bahnschrift SemiBold SemiConden" panose="020B0502040204020203" pitchFamily="34" charset="0"/>
            </a:endParaRPr>
          </a:p>
        </p:txBody>
      </p:sp>
      <p:sp>
        <p:nvSpPr>
          <p:cNvPr id="9" name="TextBox 8">
            <a:extLst>
              <a:ext uri="{FF2B5EF4-FFF2-40B4-BE49-F238E27FC236}">
                <a16:creationId xmlns:a16="http://schemas.microsoft.com/office/drawing/2014/main" id="{7ECF427C-E30A-417E-A2BF-9EBC5D824E09}"/>
              </a:ext>
            </a:extLst>
          </p:cNvPr>
          <p:cNvSpPr txBox="1"/>
          <p:nvPr/>
        </p:nvSpPr>
        <p:spPr>
          <a:xfrm>
            <a:off x="774441" y="1278294"/>
            <a:ext cx="2817845" cy="461665"/>
          </a:xfrm>
          <a:prstGeom prst="rect">
            <a:avLst/>
          </a:prstGeom>
          <a:noFill/>
        </p:spPr>
        <p:txBody>
          <a:bodyPr wrap="square" rtlCol="0">
            <a:spAutoFit/>
          </a:bodyPr>
          <a:lstStyle/>
          <a:p>
            <a:r>
              <a:rPr lang="en-US" sz="2400" dirty="0">
                <a:latin typeface="Bahnschrift SemiBold SemiConden" panose="020B0502040204020203" pitchFamily="34" charset="0"/>
              </a:rPr>
              <a:t>IMAGES IN DATABASE</a:t>
            </a:r>
            <a:endParaRPr lang="en-IN" sz="2400" dirty="0">
              <a:latin typeface="Bahnschrift SemiBold SemiConden" panose="020B0502040204020203" pitchFamily="34" charset="0"/>
            </a:endParaRPr>
          </a:p>
        </p:txBody>
      </p:sp>
      <p:pic>
        <p:nvPicPr>
          <p:cNvPr id="16" name="Picture 15">
            <a:extLst>
              <a:ext uri="{FF2B5EF4-FFF2-40B4-BE49-F238E27FC236}">
                <a16:creationId xmlns:a16="http://schemas.microsoft.com/office/drawing/2014/main" id="{CB98F070-0017-4942-A300-FDEBD7E3C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4368" y="2170450"/>
            <a:ext cx="1697990" cy="1509395"/>
          </a:xfrm>
          <a:prstGeom prst="rect">
            <a:avLst/>
          </a:prstGeom>
        </p:spPr>
      </p:pic>
      <p:pic>
        <p:nvPicPr>
          <p:cNvPr id="17" name="Picture 16">
            <a:extLst>
              <a:ext uri="{FF2B5EF4-FFF2-40B4-BE49-F238E27FC236}">
                <a16:creationId xmlns:a16="http://schemas.microsoft.com/office/drawing/2014/main" id="{ED148C16-22AA-4D8C-8E58-1EBCC3FE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35206" y="2170450"/>
            <a:ext cx="1636395" cy="1473835"/>
          </a:xfrm>
          <a:prstGeom prst="rect">
            <a:avLst/>
          </a:prstGeom>
        </p:spPr>
      </p:pic>
      <p:pic>
        <p:nvPicPr>
          <p:cNvPr id="18" name="Picture 17">
            <a:extLst>
              <a:ext uri="{FF2B5EF4-FFF2-40B4-BE49-F238E27FC236}">
                <a16:creationId xmlns:a16="http://schemas.microsoft.com/office/drawing/2014/main" id="{CE448F36-D328-4460-A55C-455C2A2A01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5730" y="2185055"/>
            <a:ext cx="1791970" cy="1494790"/>
          </a:xfrm>
          <a:prstGeom prst="rect">
            <a:avLst/>
          </a:prstGeom>
        </p:spPr>
      </p:pic>
      <p:pic>
        <p:nvPicPr>
          <p:cNvPr id="19" name="Picture 18">
            <a:extLst>
              <a:ext uri="{FF2B5EF4-FFF2-40B4-BE49-F238E27FC236}">
                <a16:creationId xmlns:a16="http://schemas.microsoft.com/office/drawing/2014/main" id="{F8784D78-C58E-444B-B970-54E62B5632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5483" y="4507127"/>
            <a:ext cx="1666875" cy="1383030"/>
          </a:xfrm>
          <a:prstGeom prst="rect">
            <a:avLst/>
          </a:prstGeom>
        </p:spPr>
      </p:pic>
      <p:pic>
        <p:nvPicPr>
          <p:cNvPr id="20" name="Picture 19">
            <a:extLst>
              <a:ext uri="{FF2B5EF4-FFF2-40B4-BE49-F238E27FC236}">
                <a16:creationId xmlns:a16="http://schemas.microsoft.com/office/drawing/2014/main" id="{87141421-2B2B-4768-B2F9-7BCA4750B6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5206" y="4507127"/>
            <a:ext cx="1644015" cy="1386205"/>
          </a:xfrm>
          <a:prstGeom prst="rect">
            <a:avLst/>
          </a:prstGeom>
        </p:spPr>
      </p:pic>
      <p:pic>
        <p:nvPicPr>
          <p:cNvPr id="21" name="Picture 20">
            <a:extLst>
              <a:ext uri="{FF2B5EF4-FFF2-40B4-BE49-F238E27FC236}">
                <a16:creationId xmlns:a16="http://schemas.microsoft.com/office/drawing/2014/main" id="{743ACA0E-809A-4DBA-B01A-91F1C5C1B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6850" y="4510302"/>
            <a:ext cx="1720850" cy="1386840"/>
          </a:xfrm>
          <a:prstGeom prst="rect">
            <a:avLst/>
          </a:prstGeom>
        </p:spPr>
      </p:pic>
      <p:sp>
        <p:nvSpPr>
          <p:cNvPr id="10" name="TextBox 9">
            <a:extLst>
              <a:ext uri="{FF2B5EF4-FFF2-40B4-BE49-F238E27FC236}">
                <a16:creationId xmlns:a16="http://schemas.microsoft.com/office/drawing/2014/main" id="{06D9DB84-7A5A-47D5-996C-1DFCADD31A76}"/>
              </a:ext>
            </a:extLst>
          </p:cNvPr>
          <p:cNvSpPr txBox="1"/>
          <p:nvPr/>
        </p:nvSpPr>
        <p:spPr>
          <a:xfrm>
            <a:off x="8324338" y="5895614"/>
            <a:ext cx="2074753" cy="369332"/>
          </a:xfrm>
          <a:prstGeom prst="rect">
            <a:avLst/>
          </a:prstGeom>
          <a:noFill/>
        </p:spPr>
        <p:txBody>
          <a:bodyPr wrap="square" rtlCol="0">
            <a:spAutoFit/>
          </a:bodyPr>
          <a:lstStyle/>
          <a:p>
            <a:pPr algn="ctr"/>
            <a:r>
              <a:rPr lang="en-US" dirty="0"/>
              <a:t>VIJAY</a:t>
            </a:r>
            <a:endParaRPr lang="en-IN" dirty="0"/>
          </a:p>
        </p:txBody>
      </p:sp>
      <p:sp>
        <p:nvSpPr>
          <p:cNvPr id="23" name="TextBox 22">
            <a:extLst>
              <a:ext uri="{FF2B5EF4-FFF2-40B4-BE49-F238E27FC236}">
                <a16:creationId xmlns:a16="http://schemas.microsoft.com/office/drawing/2014/main" id="{27392CA1-B010-441A-80B7-8802B5EEA4EB}"/>
              </a:ext>
            </a:extLst>
          </p:cNvPr>
          <p:cNvSpPr txBox="1"/>
          <p:nvPr/>
        </p:nvSpPr>
        <p:spPr>
          <a:xfrm>
            <a:off x="1349925" y="3659831"/>
            <a:ext cx="1697990" cy="369332"/>
          </a:xfrm>
          <a:prstGeom prst="rect">
            <a:avLst/>
          </a:prstGeom>
          <a:noFill/>
        </p:spPr>
        <p:txBody>
          <a:bodyPr wrap="square" rtlCol="0">
            <a:spAutoFit/>
          </a:bodyPr>
          <a:lstStyle/>
          <a:p>
            <a:pPr algn="ctr"/>
            <a:r>
              <a:rPr lang="en-US" dirty="0"/>
              <a:t>ELON MUSK</a:t>
            </a:r>
            <a:endParaRPr lang="en-IN" dirty="0"/>
          </a:p>
        </p:txBody>
      </p:sp>
      <p:sp>
        <p:nvSpPr>
          <p:cNvPr id="24" name="TextBox 23">
            <a:extLst>
              <a:ext uri="{FF2B5EF4-FFF2-40B4-BE49-F238E27FC236}">
                <a16:creationId xmlns:a16="http://schemas.microsoft.com/office/drawing/2014/main" id="{09E7CB7D-9935-4B17-A0D5-A2EC267F3BC7}"/>
              </a:ext>
            </a:extLst>
          </p:cNvPr>
          <p:cNvSpPr txBox="1"/>
          <p:nvPr/>
        </p:nvSpPr>
        <p:spPr>
          <a:xfrm>
            <a:off x="5004408" y="5890157"/>
            <a:ext cx="1697990" cy="369332"/>
          </a:xfrm>
          <a:prstGeom prst="rect">
            <a:avLst/>
          </a:prstGeom>
          <a:noFill/>
        </p:spPr>
        <p:txBody>
          <a:bodyPr wrap="square" rtlCol="0">
            <a:spAutoFit/>
          </a:bodyPr>
          <a:lstStyle/>
          <a:p>
            <a:pPr algn="ctr"/>
            <a:r>
              <a:rPr lang="en-US" dirty="0"/>
              <a:t>TRUMP</a:t>
            </a:r>
            <a:endParaRPr lang="en-IN" dirty="0"/>
          </a:p>
        </p:txBody>
      </p:sp>
      <p:sp>
        <p:nvSpPr>
          <p:cNvPr id="25" name="TextBox 24">
            <a:extLst>
              <a:ext uri="{FF2B5EF4-FFF2-40B4-BE49-F238E27FC236}">
                <a16:creationId xmlns:a16="http://schemas.microsoft.com/office/drawing/2014/main" id="{FEDA0852-843B-4785-A444-14BAFC617835}"/>
              </a:ext>
            </a:extLst>
          </p:cNvPr>
          <p:cNvSpPr txBox="1"/>
          <p:nvPr/>
        </p:nvSpPr>
        <p:spPr>
          <a:xfrm>
            <a:off x="1334368" y="5858096"/>
            <a:ext cx="1697990" cy="369332"/>
          </a:xfrm>
          <a:prstGeom prst="rect">
            <a:avLst/>
          </a:prstGeom>
          <a:noFill/>
        </p:spPr>
        <p:txBody>
          <a:bodyPr wrap="square" rtlCol="0">
            <a:spAutoFit/>
          </a:bodyPr>
          <a:lstStyle/>
          <a:p>
            <a:pPr algn="ctr"/>
            <a:r>
              <a:rPr lang="en-US" dirty="0"/>
              <a:t>RANU MONDAL</a:t>
            </a:r>
            <a:endParaRPr lang="en-IN" dirty="0"/>
          </a:p>
        </p:txBody>
      </p:sp>
      <p:sp>
        <p:nvSpPr>
          <p:cNvPr id="26" name="TextBox 25">
            <a:extLst>
              <a:ext uri="{FF2B5EF4-FFF2-40B4-BE49-F238E27FC236}">
                <a16:creationId xmlns:a16="http://schemas.microsoft.com/office/drawing/2014/main" id="{68644B2F-EA7F-4793-B96D-DF9EBD4AFE9B}"/>
              </a:ext>
            </a:extLst>
          </p:cNvPr>
          <p:cNvSpPr txBox="1"/>
          <p:nvPr/>
        </p:nvSpPr>
        <p:spPr>
          <a:xfrm>
            <a:off x="8559710" y="3700512"/>
            <a:ext cx="1697990" cy="369332"/>
          </a:xfrm>
          <a:prstGeom prst="rect">
            <a:avLst/>
          </a:prstGeom>
          <a:noFill/>
        </p:spPr>
        <p:txBody>
          <a:bodyPr wrap="square" rtlCol="0">
            <a:spAutoFit/>
          </a:bodyPr>
          <a:lstStyle/>
          <a:p>
            <a:pPr algn="ctr"/>
            <a:r>
              <a:rPr lang="en-US" dirty="0"/>
              <a:t>OBAMA</a:t>
            </a:r>
            <a:endParaRPr lang="en-IN" dirty="0"/>
          </a:p>
        </p:txBody>
      </p:sp>
      <p:sp>
        <p:nvSpPr>
          <p:cNvPr id="27" name="TextBox 26">
            <a:extLst>
              <a:ext uri="{FF2B5EF4-FFF2-40B4-BE49-F238E27FC236}">
                <a16:creationId xmlns:a16="http://schemas.microsoft.com/office/drawing/2014/main" id="{2A0FBCD0-B170-465A-A87B-2B22E80C6E87}"/>
              </a:ext>
            </a:extLst>
          </p:cNvPr>
          <p:cNvSpPr txBox="1"/>
          <p:nvPr/>
        </p:nvSpPr>
        <p:spPr>
          <a:xfrm>
            <a:off x="5044433" y="3644285"/>
            <a:ext cx="1697990" cy="369332"/>
          </a:xfrm>
          <a:prstGeom prst="rect">
            <a:avLst/>
          </a:prstGeom>
          <a:noFill/>
        </p:spPr>
        <p:txBody>
          <a:bodyPr wrap="square" rtlCol="0">
            <a:spAutoFit/>
          </a:bodyPr>
          <a:lstStyle/>
          <a:p>
            <a:pPr algn="ctr"/>
            <a:r>
              <a:rPr lang="en-US" dirty="0"/>
              <a:t>MODI</a:t>
            </a:r>
            <a:endParaRPr lang="en-IN" dirty="0"/>
          </a:p>
        </p:txBody>
      </p:sp>
    </p:spTree>
    <p:extLst>
      <p:ext uri="{BB962C8B-B14F-4D97-AF65-F5344CB8AC3E}">
        <p14:creationId xmlns:p14="http://schemas.microsoft.com/office/powerpoint/2010/main" val="447247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3E99DB-0363-4F8D-9F45-C3310F83845D}"/>
              </a:ext>
            </a:extLst>
          </p:cNvPr>
          <p:cNvSpPr txBox="1"/>
          <p:nvPr/>
        </p:nvSpPr>
        <p:spPr>
          <a:xfrm>
            <a:off x="979714" y="520059"/>
            <a:ext cx="3256383" cy="646331"/>
          </a:xfrm>
          <a:prstGeom prst="rect">
            <a:avLst/>
          </a:prstGeom>
          <a:noFill/>
        </p:spPr>
        <p:txBody>
          <a:bodyPr wrap="square" rtlCol="0">
            <a:spAutoFit/>
          </a:bodyPr>
          <a:lstStyle/>
          <a:p>
            <a:r>
              <a:rPr lang="en-US" sz="3600" dirty="0">
                <a:latin typeface="Bahnschrift SemiBold SemiConden" panose="020B0502040204020203" pitchFamily="34" charset="0"/>
              </a:rPr>
              <a:t>FACE DETECTION</a:t>
            </a:r>
            <a:endParaRPr lang="en-IN" sz="3600" dirty="0">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95C03D37-0555-4A24-BCBC-271C7862B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0940" y="1753339"/>
            <a:ext cx="3117942" cy="2892509"/>
          </a:xfrm>
          <a:prstGeom prst="rect">
            <a:avLst/>
          </a:prstGeom>
        </p:spPr>
      </p:pic>
      <p:pic>
        <p:nvPicPr>
          <p:cNvPr id="6" name="Picture 5">
            <a:extLst>
              <a:ext uri="{FF2B5EF4-FFF2-40B4-BE49-F238E27FC236}">
                <a16:creationId xmlns:a16="http://schemas.microsoft.com/office/drawing/2014/main" id="{7AF76E11-3368-4E9B-8910-BAB017D69C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271" y="1766052"/>
            <a:ext cx="3416308" cy="2917914"/>
          </a:xfrm>
          <a:prstGeom prst="rect">
            <a:avLst/>
          </a:prstGeom>
        </p:spPr>
      </p:pic>
      <p:sp>
        <p:nvSpPr>
          <p:cNvPr id="9" name="TextBox 8">
            <a:extLst>
              <a:ext uri="{FF2B5EF4-FFF2-40B4-BE49-F238E27FC236}">
                <a16:creationId xmlns:a16="http://schemas.microsoft.com/office/drawing/2014/main" id="{FCB55A3A-3A9E-4390-928B-5E29DD45882C}"/>
              </a:ext>
            </a:extLst>
          </p:cNvPr>
          <p:cNvSpPr txBox="1"/>
          <p:nvPr/>
        </p:nvSpPr>
        <p:spPr>
          <a:xfrm>
            <a:off x="7430940" y="4826701"/>
            <a:ext cx="3117942" cy="369332"/>
          </a:xfrm>
          <a:prstGeom prst="rect">
            <a:avLst/>
          </a:prstGeom>
          <a:noFill/>
        </p:spPr>
        <p:txBody>
          <a:bodyPr wrap="square" rtlCol="0">
            <a:spAutoFit/>
          </a:bodyPr>
          <a:lstStyle/>
          <a:p>
            <a:pPr algn="ctr"/>
            <a:r>
              <a:rPr lang="en-US" dirty="0"/>
              <a:t>Face Detection</a:t>
            </a:r>
            <a:endParaRPr lang="en-IN" dirty="0"/>
          </a:p>
        </p:txBody>
      </p:sp>
      <p:sp>
        <p:nvSpPr>
          <p:cNvPr id="10" name="TextBox 9">
            <a:extLst>
              <a:ext uri="{FF2B5EF4-FFF2-40B4-BE49-F238E27FC236}">
                <a16:creationId xmlns:a16="http://schemas.microsoft.com/office/drawing/2014/main" id="{AA6C94DF-B6E4-4766-8E4D-B39402AB4283}"/>
              </a:ext>
            </a:extLst>
          </p:cNvPr>
          <p:cNvSpPr txBox="1"/>
          <p:nvPr/>
        </p:nvSpPr>
        <p:spPr>
          <a:xfrm>
            <a:off x="1866122" y="4826701"/>
            <a:ext cx="2789854" cy="369332"/>
          </a:xfrm>
          <a:prstGeom prst="rect">
            <a:avLst/>
          </a:prstGeom>
          <a:noFill/>
        </p:spPr>
        <p:txBody>
          <a:bodyPr wrap="square" rtlCol="0">
            <a:spAutoFit/>
          </a:bodyPr>
          <a:lstStyle/>
          <a:p>
            <a:pPr algn="ctr"/>
            <a:r>
              <a:rPr lang="en-US" dirty="0"/>
              <a:t>Capturing an image</a:t>
            </a:r>
            <a:endParaRPr lang="en-IN" dirty="0"/>
          </a:p>
        </p:txBody>
      </p:sp>
    </p:spTree>
    <p:extLst>
      <p:ext uri="{BB962C8B-B14F-4D97-AF65-F5344CB8AC3E}">
        <p14:creationId xmlns:p14="http://schemas.microsoft.com/office/powerpoint/2010/main" val="355939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98CD8-1503-42D7-AA8C-699B44FEB57F}"/>
              </a:ext>
            </a:extLst>
          </p:cNvPr>
          <p:cNvSpPr txBox="1"/>
          <p:nvPr/>
        </p:nvSpPr>
        <p:spPr>
          <a:xfrm>
            <a:off x="1035698" y="669349"/>
            <a:ext cx="3722915" cy="646331"/>
          </a:xfrm>
          <a:prstGeom prst="rect">
            <a:avLst/>
          </a:prstGeom>
          <a:noFill/>
        </p:spPr>
        <p:txBody>
          <a:bodyPr wrap="square" rtlCol="0">
            <a:spAutoFit/>
          </a:bodyPr>
          <a:lstStyle/>
          <a:p>
            <a:r>
              <a:rPr lang="en-US" sz="3600" dirty="0">
                <a:latin typeface="Bahnschrift SemiBold SemiConden" panose="020B0502040204020203" pitchFamily="34" charset="0"/>
              </a:rPr>
              <a:t>FACE RECOGNITION</a:t>
            </a:r>
            <a:endParaRPr lang="en-IN" sz="3600" dirty="0">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46F7506D-97F9-46CA-89D8-943241C585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698" y="1951659"/>
            <a:ext cx="4104005" cy="3626485"/>
          </a:xfrm>
          <a:prstGeom prst="rect">
            <a:avLst/>
          </a:prstGeom>
        </p:spPr>
      </p:pic>
      <p:pic>
        <p:nvPicPr>
          <p:cNvPr id="4" name="Picture 3">
            <a:extLst>
              <a:ext uri="{FF2B5EF4-FFF2-40B4-BE49-F238E27FC236}">
                <a16:creationId xmlns:a16="http://schemas.microsoft.com/office/drawing/2014/main" id="{60ED2CA3-BD50-45BC-AF4A-669996485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6613" y="2034111"/>
            <a:ext cx="5076773" cy="3461579"/>
          </a:xfrm>
          <a:prstGeom prst="rect">
            <a:avLst/>
          </a:prstGeom>
        </p:spPr>
      </p:pic>
      <p:sp>
        <p:nvSpPr>
          <p:cNvPr id="6" name="TextBox 5">
            <a:extLst>
              <a:ext uri="{FF2B5EF4-FFF2-40B4-BE49-F238E27FC236}">
                <a16:creationId xmlns:a16="http://schemas.microsoft.com/office/drawing/2014/main" id="{FDBF77F5-BC8E-49E8-A05A-8CF9678088BF}"/>
              </a:ext>
            </a:extLst>
          </p:cNvPr>
          <p:cNvSpPr txBox="1"/>
          <p:nvPr/>
        </p:nvSpPr>
        <p:spPr>
          <a:xfrm>
            <a:off x="7623110" y="5650906"/>
            <a:ext cx="2789854" cy="369332"/>
          </a:xfrm>
          <a:prstGeom prst="rect">
            <a:avLst/>
          </a:prstGeom>
          <a:noFill/>
        </p:spPr>
        <p:txBody>
          <a:bodyPr wrap="square" rtlCol="0">
            <a:spAutoFit/>
          </a:bodyPr>
          <a:lstStyle/>
          <a:p>
            <a:pPr algn="ctr"/>
            <a:r>
              <a:rPr lang="en-US" dirty="0"/>
              <a:t>Unknown Face Recognition </a:t>
            </a:r>
            <a:endParaRPr lang="en-IN" dirty="0"/>
          </a:p>
        </p:txBody>
      </p:sp>
      <p:sp>
        <p:nvSpPr>
          <p:cNvPr id="7" name="TextBox 6">
            <a:extLst>
              <a:ext uri="{FF2B5EF4-FFF2-40B4-BE49-F238E27FC236}">
                <a16:creationId xmlns:a16="http://schemas.microsoft.com/office/drawing/2014/main" id="{4F861287-EA26-4FC1-9903-75354D77BB56}"/>
              </a:ext>
            </a:extLst>
          </p:cNvPr>
          <p:cNvSpPr txBox="1"/>
          <p:nvPr/>
        </p:nvSpPr>
        <p:spPr>
          <a:xfrm>
            <a:off x="1866122" y="5744212"/>
            <a:ext cx="2789854" cy="369332"/>
          </a:xfrm>
          <a:prstGeom prst="rect">
            <a:avLst/>
          </a:prstGeom>
          <a:noFill/>
        </p:spPr>
        <p:txBody>
          <a:bodyPr wrap="square" rtlCol="0">
            <a:spAutoFit/>
          </a:bodyPr>
          <a:lstStyle/>
          <a:p>
            <a:pPr algn="ctr"/>
            <a:r>
              <a:rPr lang="en-US" dirty="0"/>
              <a:t>Face Recognition</a:t>
            </a:r>
            <a:endParaRPr lang="en-IN" dirty="0"/>
          </a:p>
        </p:txBody>
      </p:sp>
    </p:spTree>
    <p:extLst>
      <p:ext uri="{BB962C8B-B14F-4D97-AF65-F5344CB8AC3E}">
        <p14:creationId xmlns:p14="http://schemas.microsoft.com/office/powerpoint/2010/main" val="368102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8B365-C84F-4960-9E8A-C4752D899805}"/>
              </a:ext>
            </a:extLst>
          </p:cNvPr>
          <p:cNvSpPr txBox="1"/>
          <p:nvPr/>
        </p:nvSpPr>
        <p:spPr>
          <a:xfrm>
            <a:off x="1007706" y="624273"/>
            <a:ext cx="5243804" cy="646331"/>
          </a:xfrm>
          <a:prstGeom prst="rect">
            <a:avLst/>
          </a:prstGeom>
          <a:noFill/>
        </p:spPr>
        <p:txBody>
          <a:bodyPr wrap="square" rtlCol="0">
            <a:spAutoFit/>
          </a:bodyPr>
          <a:lstStyle/>
          <a:p>
            <a:r>
              <a:rPr lang="en-US" sz="3600" dirty="0">
                <a:latin typeface="Bahnschrift SemiBold SemiConden" panose="020B0502040204020203" pitchFamily="34" charset="0"/>
              </a:rPr>
              <a:t>UPDATING THE ATTENDANCE</a:t>
            </a:r>
            <a:endParaRPr lang="en-IN" sz="3600" dirty="0">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030E8778-F47D-4F3C-B1D4-DF863048D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271" y="1834060"/>
            <a:ext cx="8150349" cy="4076501"/>
          </a:xfrm>
          <a:prstGeom prst="rect">
            <a:avLst/>
          </a:prstGeom>
        </p:spPr>
      </p:pic>
    </p:spTree>
    <p:extLst>
      <p:ext uri="{BB962C8B-B14F-4D97-AF65-F5344CB8AC3E}">
        <p14:creationId xmlns:p14="http://schemas.microsoft.com/office/powerpoint/2010/main" val="69350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99505E-E5BF-4850-BB19-E4AEB14E1B4E}"/>
              </a:ext>
            </a:extLst>
          </p:cNvPr>
          <p:cNvSpPr txBox="1"/>
          <p:nvPr/>
        </p:nvSpPr>
        <p:spPr>
          <a:xfrm>
            <a:off x="1007706" y="624273"/>
            <a:ext cx="10758196" cy="646331"/>
          </a:xfrm>
          <a:prstGeom prst="rect">
            <a:avLst/>
          </a:prstGeom>
          <a:noFill/>
        </p:spPr>
        <p:txBody>
          <a:bodyPr wrap="square" rtlCol="0">
            <a:spAutoFit/>
          </a:bodyPr>
          <a:lstStyle/>
          <a:p>
            <a:r>
              <a:rPr lang="en-US" sz="3600" dirty="0">
                <a:latin typeface="Bahnschrift SemiBold SemiConden" panose="020B0502040204020203" pitchFamily="34" charset="0"/>
              </a:rPr>
              <a:t>FACE RECOGNITION IN DIFFERENT SCENARIOS</a:t>
            </a:r>
            <a:endParaRPr lang="en-IN" sz="36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CA8F166E-2CC6-48DF-B4A0-83D509094C85}"/>
              </a:ext>
            </a:extLst>
          </p:cNvPr>
          <p:cNvSpPr txBox="1"/>
          <p:nvPr/>
        </p:nvSpPr>
        <p:spPr>
          <a:xfrm>
            <a:off x="1007706" y="1270604"/>
            <a:ext cx="5243804"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ahnschrift SemiBold SemiConden" panose="020B0502040204020203" pitchFamily="34" charset="0"/>
              </a:rPr>
              <a:t>MAKEOVER</a:t>
            </a:r>
            <a:endParaRPr lang="en-IN" sz="2800" dirty="0">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E611DDCD-9289-4FE4-B550-F6C8FCDDFF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06" y="1916935"/>
            <a:ext cx="1967230" cy="1650365"/>
          </a:xfrm>
          <a:prstGeom prst="rect">
            <a:avLst/>
          </a:prstGeom>
        </p:spPr>
      </p:pic>
      <p:pic>
        <p:nvPicPr>
          <p:cNvPr id="5" name="Picture 4">
            <a:extLst>
              <a:ext uri="{FF2B5EF4-FFF2-40B4-BE49-F238E27FC236}">
                <a16:creationId xmlns:a16="http://schemas.microsoft.com/office/drawing/2014/main" id="{3E31DEF5-2C20-48F5-BE42-8264C2B017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381" t="13562" r="-24381" b="-13562"/>
          <a:stretch/>
        </p:blipFill>
        <p:spPr>
          <a:xfrm>
            <a:off x="6623586" y="1876100"/>
            <a:ext cx="2914521" cy="2200861"/>
          </a:xfrm>
          <a:prstGeom prst="rect">
            <a:avLst/>
          </a:prstGeom>
        </p:spPr>
      </p:pic>
      <p:pic>
        <p:nvPicPr>
          <p:cNvPr id="6" name="Picture 5">
            <a:extLst>
              <a:ext uri="{FF2B5EF4-FFF2-40B4-BE49-F238E27FC236}">
                <a16:creationId xmlns:a16="http://schemas.microsoft.com/office/drawing/2014/main" id="{6F6B209A-957B-43F0-BB7D-642154C6D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3591" y="4600181"/>
            <a:ext cx="2181860" cy="1482725"/>
          </a:xfrm>
          <a:prstGeom prst="rect">
            <a:avLst/>
          </a:prstGeom>
        </p:spPr>
      </p:pic>
      <p:pic>
        <p:nvPicPr>
          <p:cNvPr id="7" name="Picture 6">
            <a:extLst>
              <a:ext uri="{FF2B5EF4-FFF2-40B4-BE49-F238E27FC236}">
                <a16:creationId xmlns:a16="http://schemas.microsoft.com/office/drawing/2014/main" id="{EB79EA99-17D5-4156-808E-E97FDB9C51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122" t="37975"/>
          <a:stretch/>
        </p:blipFill>
        <p:spPr>
          <a:xfrm>
            <a:off x="6623586" y="4600181"/>
            <a:ext cx="2684585" cy="1576843"/>
          </a:xfrm>
          <a:prstGeom prst="rect">
            <a:avLst/>
          </a:prstGeom>
        </p:spPr>
      </p:pic>
      <p:sp>
        <p:nvSpPr>
          <p:cNvPr id="8" name="TextBox 7">
            <a:extLst>
              <a:ext uri="{FF2B5EF4-FFF2-40B4-BE49-F238E27FC236}">
                <a16:creationId xmlns:a16="http://schemas.microsoft.com/office/drawing/2014/main" id="{9AD5178F-8B44-4743-B843-6F1F127315CF}"/>
              </a:ext>
            </a:extLst>
          </p:cNvPr>
          <p:cNvSpPr txBox="1"/>
          <p:nvPr/>
        </p:nvSpPr>
        <p:spPr>
          <a:xfrm>
            <a:off x="1007706" y="3886474"/>
            <a:ext cx="5243804"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ahnschrift SemiBold SemiConden" panose="020B0502040204020203" pitchFamily="34" charset="0"/>
              </a:rPr>
              <a:t>BEARD</a:t>
            </a:r>
            <a:endParaRPr lang="en-IN" sz="2800" dirty="0">
              <a:latin typeface="Bahnschrift SemiBold SemiConden" panose="020B0502040204020203" pitchFamily="34" charset="0"/>
            </a:endParaRPr>
          </a:p>
        </p:txBody>
      </p:sp>
    </p:spTree>
    <p:extLst>
      <p:ext uri="{BB962C8B-B14F-4D97-AF65-F5344CB8AC3E}">
        <p14:creationId xmlns:p14="http://schemas.microsoft.com/office/powerpoint/2010/main" val="12618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57D7AA-67C8-45CA-8EFC-0D4C68FB914A}"/>
              </a:ext>
            </a:extLst>
          </p:cNvPr>
          <p:cNvSpPr txBox="1"/>
          <p:nvPr/>
        </p:nvSpPr>
        <p:spPr>
          <a:xfrm>
            <a:off x="3903306" y="251926"/>
            <a:ext cx="4385387"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CONTENTS</a:t>
            </a:r>
            <a:endParaRPr lang="en-IN" sz="44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50207BFA-92B8-44F8-BF9D-FF320088CA92}"/>
              </a:ext>
            </a:extLst>
          </p:cNvPr>
          <p:cNvSpPr txBox="1"/>
          <p:nvPr/>
        </p:nvSpPr>
        <p:spPr>
          <a:xfrm>
            <a:off x="1371600" y="1021367"/>
            <a:ext cx="8033657" cy="5032147"/>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n-US" sz="2400" dirty="0"/>
              <a:t> </a:t>
            </a:r>
            <a:r>
              <a:rPr lang="en-US" sz="2200" dirty="0"/>
              <a:t>Introduction</a:t>
            </a:r>
          </a:p>
          <a:p>
            <a:pPr marL="285750" indent="-285750">
              <a:spcAft>
                <a:spcPts val="600"/>
              </a:spcAft>
              <a:buFont typeface="Wingdings" panose="05000000000000000000" pitchFamily="2" charset="2"/>
              <a:buChar char="Ø"/>
            </a:pPr>
            <a:r>
              <a:rPr lang="en-US" sz="2200" dirty="0"/>
              <a:t> Goal and Methodology</a:t>
            </a:r>
          </a:p>
          <a:p>
            <a:pPr marL="285750" indent="-285750">
              <a:spcAft>
                <a:spcPts val="600"/>
              </a:spcAft>
              <a:buFont typeface="Wingdings" panose="05000000000000000000" pitchFamily="2" charset="2"/>
              <a:buChar char="Ø"/>
            </a:pPr>
            <a:r>
              <a:rPr lang="en-US" sz="2200" dirty="0"/>
              <a:t> Need for Face Recognition system </a:t>
            </a:r>
          </a:p>
          <a:p>
            <a:pPr marL="285750" indent="-285750">
              <a:spcAft>
                <a:spcPts val="600"/>
              </a:spcAft>
              <a:buFont typeface="Wingdings" panose="05000000000000000000" pitchFamily="2" charset="2"/>
              <a:buChar char="Ø"/>
            </a:pPr>
            <a:r>
              <a:rPr lang="en-US" sz="2200" dirty="0"/>
              <a:t> Flowchart</a:t>
            </a:r>
          </a:p>
          <a:p>
            <a:pPr marL="285750" indent="-285750">
              <a:spcAft>
                <a:spcPts val="600"/>
              </a:spcAft>
              <a:buFont typeface="Wingdings" panose="05000000000000000000" pitchFamily="2" charset="2"/>
              <a:buChar char="Ø"/>
            </a:pPr>
            <a:r>
              <a:rPr lang="en-US" sz="2200" dirty="0"/>
              <a:t> Face Detection</a:t>
            </a:r>
          </a:p>
          <a:p>
            <a:pPr marL="285750" indent="-285750">
              <a:spcAft>
                <a:spcPts val="600"/>
              </a:spcAft>
              <a:buFont typeface="Wingdings" panose="05000000000000000000" pitchFamily="2" charset="2"/>
              <a:buChar char="Ø"/>
            </a:pPr>
            <a:r>
              <a:rPr lang="en-US" sz="2200" dirty="0"/>
              <a:t> Feature Extraction</a:t>
            </a:r>
          </a:p>
          <a:p>
            <a:pPr marL="285750" indent="-285750">
              <a:spcAft>
                <a:spcPts val="600"/>
              </a:spcAft>
              <a:buFont typeface="Wingdings" panose="05000000000000000000" pitchFamily="2" charset="2"/>
              <a:buChar char="Ø"/>
            </a:pPr>
            <a:r>
              <a:rPr lang="en-US" sz="2200" dirty="0"/>
              <a:t> Face Recognition</a:t>
            </a:r>
          </a:p>
          <a:p>
            <a:pPr marL="285750" indent="-285750">
              <a:spcAft>
                <a:spcPts val="600"/>
              </a:spcAft>
              <a:buFont typeface="Wingdings" panose="05000000000000000000" pitchFamily="2" charset="2"/>
              <a:buChar char="Ø"/>
            </a:pPr>
            <a:r>
              <a:rPr lang="en-US" sz="2200" dirty="0"/>
              <a:t> Updating Attendance</a:t>
            </a:r>
          </a:p>
          <a:p>
            <a:pPr marL="285750" indent="-285750">
              <a:spcAft>
                <a:spcPts val="600"/>
              </a:spcAft>
              <a:buFont typeface="Wingdings" panose="05000000000000000000" pitchFamily="2" charset="2"/>
              <a:buChar char="Ø"/>
            </a:pPr>
            <a:r>
              <a:rPr lang="en-US" sz="2200" dirty="0"/>
              <a:t> Results</a:t>
            </a:r>
          </a:p>
          <a:p>
            <a:pPr marL="285750" indent="-285750">
              <a:spcAft>
                <a:spcPts val="600"/>
              </a:spcAft>
              <a:buFont typeface="Wingdings" panose="05000000000000000000" pitchFamily="2" charset="2"/>
              <a:buChar char="Ø"/>
            </a:pPr>
            <a:r>
              <a:rPr lang="en-US" sz="2200" dirty="0"/>
              <a:t> Advantages and Disadvantages</a:t>
            </a:r>
          </a:p>
          <a:p>
            <a:pPr marL="285750" indent="-285750">
              <a:spcAft>
                <a:spcPts val="600"/>
              </a:spcAft>
              <a:buFont typeface="Wingdings" panose="05000000000000000000" pitchFamily="2" charset="2"/>
              <a:buChar char="Ø"/>
            </a:pPr>
            <a:r>
              <a:rPr lang="en-US" sz="2200" dirty="0"/>
              <a:t> Future Scope</a:t>
            </a:r>
          </a:p>
          <a:p>
            <a:pPr marL="285750" indent="-285750">
              <a:spcAft>
                <a:spcPts val="600"/>
              </a:spcAft>
              <a:buFont typeface="Wingdings" panose="05000000000000000000" pitchFamily="2" charset="2"/>
              <a:buChar char="Ø"/>
            </a:pPr>
            <a:r>
              <a:rPr lang="en-US" sz="2200" dirty="0"/>
              <a:t> Conclusion</a:t>
            </a:r>
            <a:endParaRPr lang="en-IN" sz="2200" dirty="0"/>
          </a:p>
        </p:txBody>
      </p:sp>
    </p:spTree>
    <p:extLst>
      <p:ext uri="{BB962C8B-B14F-4D97-AF65-F5344CB8AC3E}">
        <p14:creationId xmlns:p14="http://schemas.microsoft.com/office/powerpoint/2010/main" val="301359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F166E-2CC6-48DF-B4A0-83D509094C85}"/>
              </a:ext>
            </a:extLst>
          </p:cNvPr>
          <p:cNvSpPr txBox="1"/>
          <p:nvPr/>
        </p:nvSpPr>
        <p:spPr>
          <a:xfrm>
            <a:off x="930068" y="342524"/>
            <a:ext cx="5243804"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ahnschrift SemiBold SemiConden" panose="020B0502040204020203" pitchFamily="34" charset="0"/>
              </a:rPr>
              <a:t>AGE</a:t>
            </a:r>
            <a:endParaRPr lang="en-IN" sz="2800" dirty="0">
              <a:latin typeface="Bahnschrift SemiBold SemiConden" panose="020B0502040204020203" pitchFamily="34" charset="0"/>
            </a:endParaRPr>
          </a:p>
        </p:txBody>
      </p:sp>
      <p:pic>
        <p:nvPicPr>
          <p:cNvPr id="9" name="Picture 8">
            <a:extLst>
              <a:ext uri="{FF2B5EF4-FFF2-40B4-BE49-F238E27FC236}">
                <a16:creationId xmlns:a16="http://schemas.microsoft.com/office/drawing/2014/main" id="{CBFDA0EB-8015-4CC4-8AE3-B3CBA14252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842" t="-540" b="1"/>
          <a:stretch/>
        </p:blipFill>
        <p:spPr>
          <a:xfrm>
            <a:off x="1463950" y="1194450"/>
            <a:ext cx="2724707" cy="2064347"/>
          </a:xfrm>
          <a:prstGeom prst="rect">
            <a:avLst/>
          </a:prstGeom>
        </p:spPr>
      </p:pic>
      <p:pic>
        <p:nvPicPr>
          <p:cNvPr id="10" name="Picture 9">
            <a:extLst>
              <a:ext uri="{FF2B5EF4-FFF2-40B4-BE49-F238E27FC236}">
                <a16:creationId xmlns:a16="http://schemas.microsoft.com/office/drawing/2014/main" id="{6F76F615-D030-4038-934A-00C20DDDD6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036" t="33425" r="8968" b="8946"/>
          <a:stretch/>
        </p:blipFill>
        <p:spPr>
          <a:xfrm>
            <a:off x="1463950" y="4349067"/>
            <a:ext cx="2746322" cy="1940767"/>
          </a:xfrm>
          <a:prstGeom prst="rect">
            <a:avLst/>
          </a:prstGeom>
        </p:spPr>
      </p:pic>
      <p:pic>
        <p:nvPicPr>
          <p:cNvPr id="17" name="Picture 16">
            <a:extLst>
              <a:ext uri="{FF2B5EF4-FFF2-40B4-BE49-F238E27FC236}">
                <a16:creationId xmlns:a16="http://schemas.microsoft.com/office/drawing/2014/main" id="{1089A91E-CE4B-4A8A-9B4D-12FC964CFDCD}"/>
              </a:ext>
            </a:extLst>
          </p:cNvPr>
          <p:cNvPicPr>
            <a:picLocks noChangeAspect="1"/>
          </p:cNvPicPr>
          <p:nvPr/>
        </p:nvPicPr>
        <p:blipFill rotWithShape="1">
          <a:blip r:embed="rId4">
            <a:extLst>
              <a:ext uri="{28A0092B-C50C-407E-A947-70E740481C1C}">
                <a14:useLocalDpi xmlns:a14="http://schemas.microsoft.com/office/drawing/2010/main" val="0"/>
              </a:ext>
            </a:extLst>
          </a:blip>
          <a:srcRect t="3407" b="10547"/>
          <a:stretch/>
        </p:blipFill>
        <p:spPr>
          <a:xfrm>
            <a:off x="5272657" y="1042674"/>
            <a:ext cx="2476044" cy="2204027"/>
          </a:xfrm>
          <a:prstGeom prst="rect">
            <a:avLst/>
          </a:prstGeom>
        </p:spPr>
      </p:pic>
      <p:pic>
        <p:nvPicPr>
          <p:cNvPr id="19" name="Picture 18">
            <a:extLst>
              <a:ext uri="{FF2B5EF4-FFF2-40B4-BE49-F238E27FC236}">
                <a16:creationId xmlns:a16="http://schemas.microsoft.com/office/drawing/2014/main" id="{C3B8240A-8A0D-4773-BE14-70E1AA6345D1}"/>
              </a:ext>
            </a:extLst>
          </p:cNvPr>
          <p:cNvPicPr>
            <a:picLocks noChangeAspect="1"/>
          </p:cNvPicPr>
          <p:nvPr/>
        </p:nvPicPr>
        <p:blipFill rotWithShape="1">
          <a:blip r:embed="rId5">
            <a:extLst>
              <a:ext uri="{28A0092B-C50C-407E-A947-70E740481C1C}">
                <a14:useLocalDpi xmlns:a14="http://schemas.microsoft.com/office/drawing/2010/main" val="0"/>
              </a:ext>
            </a:extLst>
          </a:blip>
          <a:srcRect l="1303" t="9352" r="1865" b="6927"/>
          <a:stretch/>
        </p:blipFill>
        <p:spPr>
          <a:xfrm>
            <a:off x="8832701" y="1060706"/>
            <a:ext cx="2569308" cy="2185995"/>
          </a:xfrm>
          <a:prstGeom prst="rect">
            <a:avLst/>
          </a:prstGeom>
        </p:spPr>
      </p:pic>
      <p:pic>
        <p:nvPicPr>
          <p:cNvPr id="23" name="Picture 22">
            <a:extLst>
              <a:ext uri="{FF2B5EF4-FFF2-40B4-BE49-F238E27FC236}">
                <a16:creationId xmlns:a16="http://schemas.microsoft.com/office/drawing/2014/main" id="{FC7780B7-50F8-4A32-B7CE-C2415D20B3A5}"/>
              </a:ext>
            </a:extLst>
          </p:cNvPr>
          <p:cNvPicPr>
            <a:picLocks noChangeAspect="1"/>
          </p:cNvPicPr>
          <p:nvPr/>
        </p:nvPicPr>
        <p:blipFill rotWithShape="1">
          <a:blip r:embed="rId6">
            <a:extLst>
              <a:ext uri="{28A0092B-C50C-407E-A947-70E740481C1C}">
                <a14:useLocalDpi xmlns:a14="http://schemas.microsoft.com/office/drawing/2010/main" val="0"/>
              </a:ext>
            </a:extLst>
          </a:blip>
          <a:srcRect l="15802" t="18375" r="13996" b="6892"/>
          <a:stretch/>
        </p:blipFill>
        <p:spPr>
          <a:xfrm>
            <a:off x="5125083" y="4217436"/>
            <a:ext cx="2771191" cy="2204028"/>
          </a:xfrm>
          <a:prstGeom prst="rect">
            <a:avLst/>
          </a:prstGeom>
        </p:spPr>
      </p:pic>
      <p:pic>
        <p:nvPicPr>
          <p:cNvPr id="25" name="Picture 24">
            <a:extLst>
              <a:ext uri="{FF2B5EF4-FFF2-40B4-BE49-F238E27FC236}">
                <a16:creationId xmlns:a16="http://schemas.microsoft.com/office/drawing/2014/main" id="{32D785FD-B585-4816-9194-8C0D80B1B62C}"/>
              </a:ext>
            </a:extLst>
          </p:cNvPr>
          <p:cNvPicPr>
            <a:picLocks noChangeAspect="1"/>
          </p:cNvPicPr>
          <p:nvPr/>
        </p:nvPicPr>
        <p:blipFill rotWithShape="1">
          <a:blip r:embed="rId7">
            <a:extLst>
              <a:ext uri="{28A0092B-C50C-407E-A947-70E740481C1C}">
                <a14:useLocalDpi xmlns:a14="http://schemas.microsoft.com/office/drawing/2010/main" val="0"/>
              </a:ext>
            </a:extLst>
          </a:blip>
          <a:srcRect l="121" t="4329" r="1" b="18127"/>
          <a:stretch/>
        </p:blipFill>
        <p:spPr>
          <a:xfrm>
            <a:off x="8606485" y="4167120"/>
            <a:ext cx="3021740" cy="2304659"/>
          </a:xfrm>
          <a:prstGeom prst="rect">
            <a:avLst/>
          </a:prstGeom>
        </p:spPr>
      </p:pic>
      <p:sp>
        <p:nvSpPr>
          <p:cNvPr id="26" name="TextBox 25">
            <a:extLst>
              <a:ext uri="{FF2B5EF4-FFF2-40B4-BE49-F238E27FC236}">
                <a16:creationId xmlns:a16="http://schemas.microsoft.com/office/drawing/2014/main" id="{533BDDDB-1988-4EAA-B55A-BB544FF4DCE8}"/>
              </a:ext>
            </a:extLst>
          </p:cNvPr>
          <p:cNvSpPr txBox="1"/>
          <p:nvPr/>
        </p:nvSpPr>
        <p:spPr>
          <a:xfrm>
            <a:off x="1420418" y="3218171"/>
            <a:ext cx="2789854" cy="369332"/>
          </a:xfrm>
          <a:prstGeom prst="rect">
            <a:avLst/>
          </a:prstGeom>
          <a:noFill/>
        </p:spPr>
        <p:txBody>
          <a:bodyPr wrap="square" rtlCol="0">
            <a:spAutoFit/>
          </a:bodyPr>
          <a:lstStyle/>
          <a:p>
            <a:pPr algn="ctr"/>
            <a:r>
              <a:rPr lang="en-US" dirty="0"/>
              <a:t>Original Image</a:t>
            </a:r>
            <a:endParaRPr lang="en-IN" dirty="0"/>
          </a:p>
        </p:txBody>
      </p:sp>
      <p:sp>
        <p:nvSpPr>
          <p:cNvPr id="27" name="TextBox 26">
            <a:extLst>
              <a:ext uri="{FF2B5EF4-FFF2-40B4-BE49-F238E27FC236}">
                <a16:creationId xmlns:a16="http://schemas.microsoft.com/office/drawing/2014/main" id="{38C9EA56-6008-4E3F-931B-D29376F5B768}"/>
              </a:ext>
            </a:extLst>
          </p:cNvPr>
          <p:cNvSpPr txBox="1"/>
          <p:nvPr/>
        </p:nvSpPr>
        <p:spPr>
          <a:xfrm>
            <a:off x="5191876" y="3226492"/>
            <a:ext cx="2789854" cy="369332"/>
          </a:xfrm>
          <a:prstGeom prst="rect">
            <a:avLst/>
          </a:prstGeom>
          <a:noFill/>
        </p:spPr>
        <p:txBody>
          <a:bodyPr wrap="square" rtlCol="0">
            <a:spAutoFit/>
          </a:bodyPr>
          <a:lstStyle/>
          <a:p>
            <a:pPr algn="ctr"/>
            <a:r>
              <a:rPr lang="en-US" dirty="0"/>
              <a:t>Childhood Image</a:t>
            </a:r>
            <a:endParaRPr lang="en-IN" dirty="0"/>
          </a:p>
        </p:txBody>
      </p:sp>
      <p:sp>
        <p:nvSpPr>
          <p:cNvPr id="28" name="TextBox 27">
            <a:extLst>
              <a:ext uri="{FF2B5EF4-FFF2-40B4-BE49-F238E27FC236}">
                <a16:creationId xmlns:a16="http://schemas.microsoft.com/office/drawing/2014/main" id="{0559F40D-7E59-46FC-B2AB-9D7A1E40C43D}"/>
              </a:ext>
            </a:extLst>
          </p:cNvPr>
          <p:cNvSpPr txBox="1"/>
          <p:nvPr/>
        </p:nvSpPr>
        <p:spPr>
          <a:xfrm>
            <a:off x="8722428" y="3203165"/>
            <a:ext cx="2789854" cy="369332"/>
          </a:xfrm>
          <a:prstGeom prst="rect">
            <a:avLst/>
          </a:prstGeom>
          <a:noFill/>
        </p:spPr>
        <p:txBody>
          <a:bodyPr wrap="square" rtlCol="0">
            <a:spAutoFit/>
          </a:bodyPr>
          <a:lstStyle/>
          <a:p>
            <a:pPr algn="ctr"/>
            <a:r>
              <a:rPr lang="en-US" dirty="0"/>
              <a:t>Teenage Image</a:t>
            </a:r>
            <a:endParaRPr lang="en-IN" dirty="0"/>
          </a:p>
        </p:txBody>
      </p:sp>
      <p:sp>
        <p:nvSpPr>
          <p:cNvPr id="29" name="TextBox 28">
            <a:extLst>
              <a:ext uri="{FF2B5EF4-FFF2-40B4-BE49-F238E27FC236}">
                <a16:creationId xmlns:a16="http://schemas.microsoft.com/office/drawing/2014/main" id="{73AA4E9C-EBBD-4940-99BC-ED1DDEF84741}"/>
              </a:ext>
            </a:extLst>
          </p:cNvPr>
          <p:cNvSpPr txBox="1"/>
          <p:nvPr/>
        </p:nvSpPr>
        <p:spPr>
          <a:xfrm>
            <a:off x="1529382" y="6236798"/>
            <a:ext cx="2789854" cy="369332"/>
          </a:xfrm>
          <a:prstGeom prst="rect">
            <a:avLst/>
          </a:prstGeom>
          <a:noFill/>
        </p:spPr>
        <p:txBody>
          <a:bodyPr wrap="square" rtlCol="0">
            <a:spAutoFit/>
          </a:bodyPr>
          <a:lstStyle/>
          <a:p>
            <a:pPr algn="ctr"/>
            <a:r>
              <a:rPr lang="en-US" dirty="0"/>
              <a:t>Early 20’s Image</a:t>
            </a:r>
            <a:endParaRPr lang="en-IN" dirty="0"/>
          </a:p>
        </p:txBody>
      </p:sp>
      <p:sp>
        <p:nvSpPr>
          <p:cNvPr id="30" name="TextBox 29">
            <a:extLst>
              <a:ext uri="{FF2B5EF4-FFF2-40B4-BE49-F238E27FC236}">
                <a16:creationId xmlns:a16="http://schemas.microsoft.com/office/drawing/2014/main" id="{10ADC1EE-5EF8-46E9-8C4E-36A4968323A0}"/>
              </a:ext>
            </a:extLst>
          </p:cNvPr>
          <p:cNvSpPr txBox="1"/>
          <p:nvPr/>
        </p:nvSpPr>
        <p:spPr>
          <a:xfrm>
            <a:off x="5082912" y="6330810"/>
            <a:ext cx="2789854" cy="369332"/>
          </a:xfrm>
          <a:prstGeom prst="rect">
            <a:avLst/>
          </a:prstGeom>
          <a:noFill/>
        </p:spPr>
        <p:txBody>
          <a:bodyPr wrap="square" rtlCol="0">
            <a:spAutoFit/>
          </a:bodyPr>
          <a:lstStyle/>
          <a:p>
            <a:pPr algn="ctr"/>
            <a:r>
              <a:rPr lang="en-US" dirty="0"/>
              <a:t>Late 30’s Image</a:t>
            </a:r>
            <a:endParaRPr lang="en-IN" dirty="0"/>
          </a:p>
        </p:txBody>
      </p:sp>
      <p:sp>
        <p:nvSpPr>
          <p:cNvPr id="31" name="TextBox 30">
            <a:extLst>
              <a:ext uri="{FF2B5EF4-FFF2-40B4-BE49-F238E27FC236}">
                <a16:creationId xmlns:a16="http://schemas.microsoft.com/office/drawing/2014/main" id="{C7BF0C3F-B2F2-445B-9E22-382A3E25F156}"/>
              </a:ext>
            </a:extLst>
          </p:cNvPr>
          <p:cNvSpPr txBox="1"/>
          <p:nvPr/>
        </p:nvSpPr>
        <p:spPr>
          <a:xfrm>
            <a:off x="8838371" y="6421464"/>
            <a:ext cx="2789854" cy="369332"/>
          </a:xfrm>
          <a:prstGeom prst="rect">
            <a:avLst/>
          </a:prstGeom>
          <a:noFill/>
        </p:spPr>
        <p:txBody>
          <a:bodyPr wrap="square" rtlCol="0">
            <a:spAutoFit/>
          </a:bodyPr>
          <a:lstStyle/>
          <a:p>
            <a:pPr algn="ctr"/>
            <a:r>
              <a:rPr lang="en-US" dirty="0"/>
              <a:t>At age of 50 </a:t>
            </a:r>
            <a:endParaRPr lang="en-IN" dirty="0"/>
          </a:p>
        </p:txBody>
      </p:sp>
    </p:spTree>
    <p:extLst>
      <p:ext uri="{BB962C8B-B14F-4D97-AF65-F5344CB8AC3E}">
        <p14:creationId xmlns:p14="http://schemas.microsoft.com/office/powerpoint/2010/main" val="311587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B9E7E-8B0B-455B-949E-83C1DD03A0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69" t="14706" r="34775" b="23617"/>
          <a:stretch/>
        </p:blipFill>
        <p:spPr bwMode="auto">
          <a:xfrm>
            <a:off x="1975385" y="4240166"/>
            <a:ext cx="2489982" cy="2214364"/>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2454682-A9A7-4FAE-9DE2-F9F0C97981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968" t="25833" r="38738" b="19925"/>
          <a:stretch/>
        </p:blipFill>
        <p:spPr bwMode="auto">
          <a:xfrm>
            <a:off x="7726635" y="3997005"/>
            <a:ext cx="2584579" cy="2466936"/>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8C5DE7B7-5A33-431B-ADC0-C21D9695D9F0}"/>
              </a:ext>
            </a:extLst>
          </p:cNvPr>
          <p:cNvSpPr txBox="1"/>
          <p:nvPr/>
        </p:nvSpPr>
        <p:spPr>
          <a:xfrm>
            <a:off x="905069" y="3473785"/>
            <a:ext cx="10758196" cy="523220"/>
          </a:xfrm>
          <a:prstGeom prst="rect">
            <a:avLst/>
          </a:prstGeom>
          <a:noFill/>
        </p:spPr>
        <p:txBody>
          <a:bodyPr wrap="square" rtlCol="0">
            <a:spAutoFit/>
          </a:bodyPr>
          <a:lstStyle/>
          <a:p>
            <a:pPr marL="571500" indent="-571500">
              <a:buFont typeface="Wingdings" panose="05000000000000000000" pitchFamily="2" charset="2"/>
              <a:buChar char="§"/>
            </a:pPr>
            <a:r>
              <a:rPr lang="en-US" sz="2800" dirty="0">
                <a:latin typeface="Bahnschrift SemiBold SemiConden" panose="020B0502040204020203" pitchFamily="34" charset="0"/>
              </a:rPr>
              <a:t>COMBINING FACES</a:t>
            </a:r>
            <a:endParaRPr lang="en-IN" sz="2800" dirty="0">
              <a:latin typeface="Bahnschrift SemiBold SemiConden" panose="020B0502040204020203" pitchFamily="34" charset="0"/>
            </a:endParaRPr>
          </a:p>
        </p:txBody>
      </p:sp>
      <p:sp>
        <p:nvSpPr>
          <p:cNvPr id="5" name="TextBox 4">
            <a:extLst>
              <a:ext uri="{FF2B5EF4-FFF2-40B4-BE49-F238E27FC236}">
                <a16:creationId xmlns:a16="http://schemas.microsoft.com/office/drawing/2014/main" id="{7985EE54-4506-4102-A9F9-297C7F6DD875}"/>
              </a:ext>
            </a:extLst>
          </p:cNvPr>
          <p:cNvSpPr txBox="1"/>
          <p:nvPr/>
        </p:nvSpPr>
        <p:spPr>
          <a:xfrm>
            <a:off x="1439432" y="6447472"/>
            <a:ext cx="3561888" cy="369332"/>
          </a:xfrm>
          <a:prstGeom prst="rect">
            <a:avLst/>
          </a:prstGeom>
          <a:noFill/>
        </p:spPr>
        <p:txBody>
          <a:bodyPr wrap="square" rtlCol="0">
            <a:spAutoFit/>
          </a:bodyPr>
          <a:lstStyle/>
          <a:p>
            <a:pPr algn="ctr"/>
            <a:r>
              <a:rPr lang="en-US" dirty="0"/>
              <a:t>Combination of 40% and 60% faces</a:t>
            </a:r>
            <a:endParaRPr lang="en-IN" dirty="0"/>
          </a:p>
        </p:txBody>
      </p:sp>
      <p:sp>
        <p:nvSpPr>
          <p:cNvPr id="6" name="TextBox 5">
            <a:extLst>
              <a:ext uri="{FF2B5EF4-FFF2-40B4-BE49-F238E27FC236}">
                <a16:creationId xmlns:a16="http://schemas.microsoft.com/office/drawing/2014/main" id="{24AE5FA9-124C-4A42-948C-0B9DCC4DF8C5}"/>
              </a:ext>
            </a:extLst>
          </p:cNvPr>
          <p:cNvSpPr txBox="1"/>
          <p:nvPr/>
        </p:nvSpPr>
        <p:spPr>
          <a:xfrm>
            <a:off x="6931038" y="6466152"/>
            <a:ext cx="4175771" cy="369332"/>
          </a:xfrm>
          <a:prstGeom prst="rect">
            <a:avLst/>
          </a:prstGeom>
          <a:noFill/>
        </p:spPr>
        <p:txBody>
          <a:bodyPr wrap="square" rtlCol="0">
            <a:spAutoFit/>
          </a:bodyPr>
          <a:lstStyle/>
          <a:p>
            <a:pPr algn="ctr"/>
            <a:r>
              <a:rPr lang="en-US" dirty="0"/>
              <a:t>Combination of 65% and 35% faces</a:t>
            </a:r>
            <a:endParaRPr lang="en-IN" dirty="0"/>
          </a:p>
        </p:txBody>
      </p:sp>
      <p:sp>
        <p:nvSpPr>
          <p:cNvPr id="7" name="TextBox 6">
            <a:extLst>
              <a:ext uri="{FF2B5EF4-FFF2-40B4-BE49-F238E27FC236}">
                <a16:creationId xmlns:a16="http://schemas.microsoft.com/office/drawing/2014/main" id="{A1278956-5EF4-4843-8087-AD9F8855E000}"/>
              </a:ext>
            </a:extLst>
          </p:cNvPr>
          <p:cNvSpPr txBox="1"/>
          <p:nvPr/>
        </p:nvSpPr>
        <p:spPr>
          <a:xfrm>
            <a:off x="905069" y="83128"/>
            <a:ext cx="5243804"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Bahnschrift SemiBold SemiConden" panose="020B0502040204020203" pitchFamily="34" charset="0"/>
              </a:rPr>
              <a:t>BLUR</a:t>
            </a:r>
            <a:endParaRPr lang="en-IN" sz="2800"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72F070B-AABB-4B8F-B323-9DE111FA98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6785" y="842451"/>
            <a:ext cx="1908519" cy="1908519"/>
          </a:xfrm>
          <a:prstGeom prst="rect">
            <a:avLst/>
          </a:prstGeom>
          <a:noFill/>
          <a:ln>
            <a:noFill/>
          </a:ln>
        </p:spPr>
      </p:pic>
      <p:pic>
        <p:nvPicPr>
          <p:cNvPr id="9" name="Picture 8">
            <a:extLst>
              <a:ext uri="{FF2B5EF4-FFF2-40B4-BE49-F238E27FC236}">
                <a16:creationId xmlns:a16="http://schemas.microsoft.com/office/drawing/2014/main" id="{BB76D69A-4A93-4579-BF0D-98F681D523D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4014" y="796736"/>
            <a:ext cx="2153920" cy="1999948"/>
          </a:xfrm>
          <a:prstGeom prst="rect">
            <a:avLst/>
          </a:prstGeom>
          <a:noFill/>
          <a:ln>
            <a:noFill/>
          </a:ln>
        </p:spPr>
      </p:pic>
      <p:pic>
        <p:nvPicPr>
          <p:cNvPr id="10" name="Picture 9">
            <a:extLst>
              <a:ext uri="{FF2B5EF4-FFF2-40B4-BE49-F238E27FC236}">
                <a16:creationId xmlns:a16="http://schemas.microsoft.com/office/drawing/2014/main" id="{116A4E6B-AEF8-4B19-B3FB-CDBDAF9AB7A4}"/>
              </a:ext>
            </a:extLst>
          </p:cNvPr>
          <p:cNvPicPr>
            <a:picLocks noChangeAspect="1"/>
          </p:cNvPicPr>
          <p:nvPr/>
        </p:nvPicPr>
        <p:blipFill rotWithShape="1">
          <a:blip r:embed="rId6">
            <a:extLst>
              <a:ext uri="{28A0092B-C50C-407E-A947-70E740481C1C}">
                <a14:useLocalDpi xmlns:a14="http://schemas.microsoft.com/office/drawing/2010/main" val="0"/>
              </a:ext>
            </a:extLst>
          </a:blip>
          <a:srcRect l="28724" t="13959" r="14377" b="21527"/>
          <a:stretch/>
        </p:blipFill>
        <p:spPr bwMode="auto">
          <a:xfrm>
            <a:off x="8444543" y="827572"/>
            <a:ext cx="2343083" cy="1999948"/>
          </a:xfrm>
          <a:prstGeom prst="rect">
            <a:avLst/>
          </a:prstGeom>
          <a:noFill/>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A21119F7-4C72-455F-BC42-AC2C2027DA8B}"/>
              </a:ext>
            </a:extLst>
          </p:cNvPr>
          <p:cNvSpPr txBox="1"/>
          <p:nvPr/>
        </p:nvSpPr>
        <p:spPr>
          <a:xfrm>
            <a:off x="1296117" y="2748304"/>
            <a:ext cx="2789854" cy="369332"/>
          </a:xfrm>
          <a:prstGeom prst="rect">
            <a:avLst/>
          </a:prstGeom>
          <a:noFill/>
        </p:spPr>
        <p:txBody>
          <a:bodyPr wrap="square" rtlCol="0">
            <a:spAutoFit/>
          </a:bodyPr>
          <a:lstStyle/>
          <a:p>
            <a:pPr algn="ctr"/>
            <a:r>
              <a:rPr lang="en-US" dirty="0"/>
              <a:t>Original Image</a:t>
            </a:r>
            <a:endParaRPr lang="en-IN" dirty="0"/>
          </a:p>
        </p:txBody>
      </p:sp>
      <p:sp>
        <p:nvSpPr>
          <p:cNvPr id="12" name="TextBox 11">
            <a:extLst>
              <a:ext uri="{FF2B5EF4-FFF2-40B4-BE49-F238E27FC236}">
                <a16:creationId xmlns:a16="http://schemas.microsoft.com/office/drawing/2014/main" id="{53FCD5DF-7C8E-4912-8BE6-6E613A5815E5}"/>
              </a:ext>
            </a:extLst>
          </p:cNvPr>
          <p:cNvSpPr txBox="1"/>
          <p:nvPr/>
        </p:nvSpPr>
        <p:spPr>
          <a:xfrm>
            <a:off x="4688116" y="2792750"/>
            <a:ext cx="2789854" cy="369332"/>
          </a:xfrm>
          <a:prstGeom prst="rect">
            <a:avLst/>
          </a:prstGeom>
          <a:noFill/>
        </p:spPr>
        <p:txBody>
          <a:bodyPr wrap="square" rtlCol="0">
            <a:spAutoFit/>
          </a:bodyPr>
          <a:lstStyle/>
          <a:p>
            <a:pPr algn="ctr"/>
            <a:r>
              <a:rPr lang="en-US" dirty="0"/>
              <a:t>Blurred image</a:t>
            </a:r>
            <a:endParaRPr lang="en-IN" dirty="0"/>
          </a:p>
        </p:txBody>
      </p:sp>
      <p:sp>
        <p:nvSpPr>
          <p:cNvPr id="13" name="TextBox 12">
            <a:extLst>
              <a:ext uri="{FF2B5EF4-FFF2-40B4-BE49-F238E27FC236}">
                <a16:creationId xmlns:a16="http://schemas.microsoft.com/office/drawing/2014/main" id="{53D44D9C-C5E0-47BB-8ABB-EE85EA59765C}"/>
              </a:ext>
            </a:extLst>
          </p:cNvPr>
          <p:cNvSpPr txBox="1"/>
          <p:nvPr/>
        </p:nvSpPr>
        <p:spPr>
          <a:xfrm>
            <a:off x="8351996" y="2831372"/>
            <a:ext cx="2789854" cy="369332"/>
          </a:xfrm>
          <a:prstGeom prst="rect">
            <a:avLst/>
          </a:prstGeom>
          <a:noFill/>
        </p:spPr>
        <p:txBody>
          <a:bodyPr wrap="square" rtlCol="0">
            <a:spAutoFit/>
          </a:bodyPr>
          <a:lstStyle/>
          <a:p>
            <a:pPr algn="ctr"/>
            <a:r>
              <a:rPr lang="en-US" dirty="0"/>
              <a:t>Face Recognition</a:t>
            </a:r>
            <a:endParaRPr lang="en-IN" dirty="0"/>
          </a:p>
        </p:txBody>
      </p:sp>
    </p:spTree>
    <p:extLst>
      <p:ext uri="{BB962C8B-B14F-4D97-AF65-F5344CB8AC3E}">
        <p14:creationId xmlns:p14="http://schemas.microsoft.com/office/powerpoint/2010/main" val="211523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66694-E66B-4C09-8DE8-40A3554D97E6}"/>
              </a:ext>
            </a:extLst>
          </p:cNvPr>
          <p:cNvSpPr txBox="1"/>
          <p:nvPr/>
        </p:nvSpPr>
        <p:spPr>
          <a:xfrm>
            <a:off x="3273490" y="563919"/>
            <a:ext cx="564502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ADVANTAGES</a:t>
            </a:r>
            <a:endParaRPr lang="en-IN" sz="44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067F5A11-A29D-4E38-BB4F-30BCB7D20EB7}"/>
              </a:ext>
            </a:extLst>
          </p:cNvPr>
          <p:cNvSpPr txBox="1"/>
          <p:nvPr/>
        </p:nvSpPr>
        <p:spPr>
          <a:xfrm>
            <a:off x="1157377" y="1748607"/>
            <a:ext cx="9877245" cy="3806170"/>
          </a:xfrm>
          <a:prstGeom prst="rect">
            <a:avLst/>
          </a:prstGeom>
          <a:noFill/>
        </p:spPr>
        <p:txBody>
          <a:bodyPr wrap="square" rtlCol="0">
            <a:spAutoFit/>
          </a:bodyPr>
          <a:lstStyle/>
          <a:p>
            <a:pPr marL="285750" indent="-285750" algn="just">
              <a:lnSpc>
                <a:spcPct val="150000"/>
              </a:lnSpc>
              <a:spcBef>
                <a:spcPts val="200"/>
              </a:spcBef>
              <a:spcAft>
                <a:spcPts val="1000"/>
              </a:spcAft>
              <a:buFont typeface="Arial" panose="020B0604020202020204" pitchFamily="34" charset="0"/>
              <a:buChar char="•"/>
            </a:pPr>
            <a:r>
              <a:rPr lang="en-IN" sz="2400" dirty="0">
                <a:solidFill>
                  <a:srgbClr val="2B2F3C"/>
                </a:solidFill>
                <a:effectLst/>
                <a:ea typeface="Arial" panose="020B0604020202020204" pitchFamily="34" charset="0"/>
                <a:cs typeface="Times New Roman" panose="02020603050405020304" pitchFamily="18" charset="0"/>
              </a:rPr>
              <a:t>Better security</a:t>
            </a:r>
            <a:endParaRPr lang="en-IN" sz="2400" dirty="0">
              <a:effectLst/>
              <a:ea typeface="Calibri" panose="020F0502020204030204" pitchFamily="34" charset="0"/>
              <a:cs typeface="Times New Roman" panose="02020603050405020304" pitchFamily="18" charset="0"/>
            </a:endParaRPr>
          </a:p>
          <a:p>
            <a:pPr marL="285750" indent="-285750" algn="just">
              <a:lnSpc>
                <a:spcPct val="150000"/>
              </a:lnSpc>
              <a:spcBef>
                <a:spcPts val="200"/>
              </a:spcBef>
              <a:spcAft>
                <a:spcPts val="1000"/>
              </a:spcAft>
              <a:buFont typeface="Arial" panose="020B0604020202020204" pitchFamily="34" charset="0"/>
              <a:buChar char="•"/>
            </a:pPr>
            <a:r>
              <a:rPr lang="en-IN" sz="2400" dirty="0">
                <a:solidFill>
                  <a:srgbClr val="2B2F3C"/>
                </a:solidFill>
                <a:effectLst/>
                <a:ea typeface="Arial" panose="020B0604020202020204" pitchFamily="34" charset="0"/>
                <a:cs typeface="Times New Roman" panose="02020603050405020304" pitchFamily="18" charset="0"/>
              </a:rPr>
              <a:t>Easy to integrate </a:t>
            </a:r>
            <a:endParaRPr lang="en-IN" sz="2400" dirty="0">
              <a:effectLst/>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Arial" panose="020B0604020202020204" pitchFamily="34" charset="0"/>
              <a:buChar char="•"/>
            </a:pPr>
            <a:r>
              <a:rPr lang="en-IN" sz="2400" dirty="0">
                <a:solidFill>
                  <a:srgbClr val="2B2F3C"/>
                </a:solidFill>
                <a:effectLst/>
                <a:ea typeface="Arial" panose="020B0604020202020204" pitchFamily="34" charset="0"/>
                <a:cs typeface="Calibri" panose="020F0502020204030204" pitchFamily="34" charset="0"/>
              </a:rPr>
              <a:t>Automated identification</a:t>
            </a:r>
            <a:endParaRPr lang="en-IN" sz="2400" dirty="0">
              <a:effectLst/>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Arial" panose="020B0604020202020204" pitchFamily="34" charset="0"/>
              <a:buChar char="•"/>
            </a:pPr>
            <a:r>
              <a:rPr lang="en-IN" sz="2400" dirty="0">
                <a:solidFill>
                  <a:srgbClr val="333333"/>
                </a:solidFill>
                <a:effectLst/>
                <a:ea typeface="Arial" panose="020B0604020202020204" pitchFamily="34" charset="0"/>
                <a:cs typeface="Calibri" panose="020F0502020204030204" pitchFamily="34" charset="0"/>
              </a:rPr>
              <a:t>Entry and Exit time automated record. </a:t>
            </a:r>
            <a:endParaRPr lang="en-IN" sz="2400" dirty="0">
              <a:solidFill>
                <a:srgbClr val="333333"/>
              </a:solidFill>
              <a:ea typeface="Arial" panose="020B0604020202020204" pitchFamily="34" charset="0"/>
              <a:cs typeface="Times New Roman" panose="02020603050405020304" pitchFamily="18" charset="0"/>
            </a:endParaRPr>
          </a:p>
          <a:p>
            <a:pPr marL="285750" indent="-285750" algn="just">
              <a:lnSpc>
                <a:spcPct val="150000"/>
              </a:lnSpc>
              <a:spcAft>
                <a:spcPts val="1000"/>
              </a:spcAft>
              <a:buFont typeface="Arial" panose="020B0604020202020204" pitchFamily="34" charset="0"/>
              <a:buChar char="•"/>
            </a:pPr>
            <a:r>
              <a:rPr lang="en-IN" sz="2400" dirty="0">
                <a:solidFill>
                  <a:srgbClr val="333333"/>
                </a:solidFill>
                <a:effectLst/>
                <a:ea typeface="Arial" panose="020B0604020202020204" pitchFamily="34" charset="0"/>
                <a:cs typeface="Calibri" panose="020F0502020204030204" pitchFamily="34" charset="0"/>
              </a:rPr>
              <a:t> Cost-effective</a:t>
            </a:r>
            <a:endParaRPr lang="en-IN" sz="24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536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30B661-05A3-432B-9FC0-793F24C1B57F}"/>
              </a:ext>
            </a:extLst>
          </p:cNvPr>
          <p:cNvSpPr txBox="1"/>
          <p:nvPr/>
        </p:nvSpPr>
        <p:spPr>
          <a:xfrm>
            <a:off x="3273490" y="563919"/>
            <a:ext cx="564502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DISADVANTAGES</a:t>
            </a:r>
            <a:endParaRPr lang="en-IN" sz="4400" dirty="0">
              <a:latin typeface="Bahnschrift SemiBold SemiConden" panose="020B0502040204020203" pitchFamily="34" charset="0"/>
            </a:endParaRPr>
          </a:p>
        </p:txBody>
      </p:sp>
      <p:sp>
        <p:nvSpPr>
          <p:cNvPr id="4" name="TextBox 3">
            <a:extLst>
              <a:ext uri="{FF2B5EF4-FFF2-40B4-BE49-F238E27FC236}">
                <a16:creationId xmlns:a16="http://schemas.microsoft.com/office/drawing/2014/main" id="{A605D421-9737-454E-A2CF-A4853D412DC7}"/>
              </a:ext>
            </a:extLst>
          </p:cNvPr>
          <p:cNvSpPr txBox="1"/>
          <p:nvPr/>
        </p:nvSpPr>
        <p:spPr>
          <a:xfrm>
            <a:off x="1209675" y="1747995"/>
            <a:ext cx="10544175" cy="4091889"/>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2400" b="1" dirty="0">
                <a:solidFill>
                  <a:srgbClr val="2B2F3C"/>
                </a:solidFill>
                <a:effectLst/>
                <a:latin typeface="Calibri" panose="020F0502020204030204" pitchFamily="34" charset="0"/>
                <a:ea typeface="Arial" panose="020B0604020202020204" pitchFamily="34" charset="0"/>
                <a:cs typeface="Calibri" panose="020F0502020204030204" pitchFamily="34" charset="0"/>
              </a:rPr>
              <a:t>Huge storage requirements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      Machine learning technology requires powerful data storage</a:t>
            </a:r>
            <a:r>
              <a:rPr lang="en-IN" sz="2400" dirty="0">
                <a:solidFill>
                  <a:srgbClr val="666666"/>
                </a:solidFill>
                <a:effectLst/>
                <a:latin typeface="Calibri" panose="020F0502020204030204" pitchFamily="34" charset="0"/>
                <a:ea typeface="Roboto" panose="02000000000000000000" pitchFamily="2"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2400" b="1" dirty="0">
                <a:solidFill>
                  <a:srgbClr val="2B2F3C"/>
                </a:solidFill>
                <a:effectLst/>
                <a:latin typeface="Calibri" panose="020F0502020204030204" pitchFamily="34" charset="0"/>
                <a:ea typeface="Arial" panose="020B0604020202020204" pitchFamily="34" charset="0"/>
                <a:cs typeface="Calibri" panose="020F0502020204030204" pitchFamily="34" charset="0"/>
              </a:rPr>
              <a:t>Detection can be vulnerable</a:t>
            </a: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      We’ve outlined the way in which facial detection can be thrown off</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2400" b="1" dirty="0">
                <a:solidFill>
                  <a:srgbClr val="2B2F3C"/>
                </a:solidFill>
                <a:effectLst/>
                <a:latin typeface="Calibri" panose="020F0502020204030204" pitchFamily="34" charset="0"/>
                <a:ea typeface="Arial" panose="020B0604020202020204" pitchFamily="34" charset="0"/>
                <a:cs typeface="Calibri" panose="020F0502020204030204" pitchFamily="34" charset="0"/>
              </a:rPr>
              <a:t>Potential privacy issues</a:t>
            </a:r>
          </a:p>
          <a:p>
            <a:pPr algn="just">
              <a:lnSpc>
                <a:spcPct val="107000"/>
              </a:lnSpc>
              <a:spcAft>
                <a:spcPts val="800"/>
              </a:spcAft>
            </a:pPr>
            <a:r>
              <a:rPr lang="en-IN" sz="2400" b="1" dirty="0">
                <a:solidFill>
                  <a:srgbClr val="2B2F3C"/>
                </a:solidFill>
                <a:latin typeface="Calibri" panose="020F0502020204030204" pitchFamily="34" charset="0"/>
                <a:ea typeface="Arial" panose="020B0604020202020204" pitchFamily="34" charset="0"/>
                <a:cs typeface="Calibri" panose="020F0502020204030204" pitchFamily="34" charset="0"/>
              </a:rPr>
              <a:t>    </a:t>
            </a: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 There is disagreement on whether face detection is compatible with   </a:t>
            </a:r>
          </a:p>
          <a:p>
            <a:pPr algn="just">
              <a:lnSpc>
                <a:spcPct val="107000"/>
              </a:lnSpc>
              <a:spcAft>
                <a:spcPts val="800"/>
              </a:spcAft>
            </a:pPr>
            <a:r>
              <a:rPr lang="en-IN" sz="2400" dirty="0">
                <a:solidFill>
                  <a:srgbClr val="2B2F3C"/>
                </a:solidFill>
                <a:latin typeface="Calibri" panose="020F0502020204030204" pitchFamily="34" charset="0"/>
                <a:ea typeface="Arial" panose="020B0604020202020204" pitchFamily="34" charset="0"/>
                <a:cs typeface="Calibri" panose="020F0502020204030204" pitchFamily="34" charset="0"/>
              </a:rPr>
              <a:t>  </a:t>
            </a: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   human privacy  rights.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90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4162F-62CF-4BAF-BBB4-85077816CD28}"/>
              </a:ext>
            </a:extLst>
          </p:cNvPr>
          <p:cNvSpPr txBox="1"/>
          <p:nvPr/>
        </p:nvSpPr>
        <p:spPr>
          <a:xfrm>
            <a:off x="3048000" y="691634"/>
            <a:ext cx="6096000" cy="769441"/>
          </a:xfrm>
          <a:prstGeom prst="rect">
            <a:avLst/>
          </a:prstGeom>
          <a:noFill/>
        </p:spPr>
        <p:txBody>
          <a:bodyPr wrap="square">
            <a:spAutoFit/>
          </a:bodyPr>
          <a:lstStyle/>
          <a:p>
            <a:pPr algn="ctr"/>
            <a:r>
              <a:rPr lang="en-IN" sz="4400" b="1" kern="1400" spc="-50" dirty="0">
                <a:solidFill>
                  <a:srgbClr val="000000"/>
                </a:solidFill>
                <a:effectLst/>
                <a:latin typeface="Bahnschrift SemiBold SemiConden" panose="020B0502040204020203" pitchFamily="34" charset="0"/>
                <a:ea typeface="Arial" panose="020B0604020202020204" pitchFamily="34" charset="0"/>
                <a:cs typeface="Times New Roman" panose="02020603050405020304" pitchFamily="18" charset="0"/>
              </a:rPr>
              <a:t>FUTURE SCOPE</a:t>
            </a:r>
            <a:endParaRPr lang="en-IN" sz="4000" kern="1400" spc="-50"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C295CF-ECCF-4BEC-BD15-0706DFC98573}"/>
              </a:ext>
            </a:extLst>
          </p:cNvPr>
          <p:cNvSpPr txBox="1"/>
          <p:nvPr/>
        </p:nvSpPr>
        <p:spPr>
          <a:xfrm>
            <a:off x="804862" y="1983249"/>
            <a:ext cx="10582275" cy="3148811"/>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Almost all academic institutions require attendance record of students and maintaining attendance manually can be hectic as well as time consuming task. </a:t>
            </a:r>
            <a:endParaRPr lang="en-IN" sz="2400" dirty="0">
              <a:latin typeface="Calibri" panose="020F0502020204030204" pitchFamily="34" charset="0"/>
              <a:ea typeface="Arial" panose="020B06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The future scope of the proposed work can be, capturing multiple detailed images of the students and using any cloud technology to store these images.</a:t>
            </a:r>
          </a:p>
          <a:p>
            <a:pPr marL="285750" indent="-285750" algn="just">
              <a:lnSpc>
                <a:spcPct val="107000"/>
              </a:lnSpc>
              <a:spcAft>
                <a:spcPts val="800"/>
              </a:spcAft>
              <a:buFont typeface="Arial" panose="020B0604020202020204" pitchFamily="34" charset="0"/>
              <a:buChar char="•"/>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The system can be configured and used in ATM machines to detect frauds.</a:t>
            </a:r>
          </a:p>
          <a:p>
            <a:pPr marL="285750" indent="-285750" algn="just">
              <a:lnSpc>
                <a:spcPct val="107000"/>
              </a:lnSpc>
              <a:spcAft>
                <a:spcPts val="800"/>
              </a:spcAft>
              <a:buFont typeface="Arial" panose="020B0604020202020204" pitchFamily="34" charset="0"/>
              <a:buChar char="•"/>
            </a:pPr>
            <a:r>
              <a:rPr lang="en-IN" sz="2400" dirty="0">
                <a:solidFill>
                  <a:srgbClr val="2B2F3C"/>
                </a:solidFill>
                <a:effectLst/>
                <a:latin typeface="Calibri" panose="020F0502020204030204" pitchFamily="34" charset="0"/>
                <a:ea typeface="Arial" panose="020B0604020202020204" pitchFamily="34" charset="0"/>
                <a:cs typeface="Calibri" panose="020F0502020204030204" pitchFamily="34" charset="0"/>
              </a:rPr>
              <a:t>Also, the system can be used at the time of elections where the voter can be identified by recognizing the face.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5604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7ECBC-0E9D-411A-9492-4984BB57C856}"/>
              </a:ext>
            </a:extLst>
          </p:cNvPr>
          <p:cNvSpPr txBox="1"/>
          <p:nvPr/>
        </p:nvSpPr>
        <p:spPr>
          <a:xfrm>
            <a:off x="3048000" y="482084"/>
            <a:ext cx="6096000" cy="769441"/>
          </a:xfrm>
          <a:prstGeom prst="rect">
            <a:avLst/>
          </a:prstGeom>
          <a:noFill/>
        </p:spPr>
        <p:txBody>
          <a:bodyPr wrap="square">
            <a:spAutoFit/>
          </a:bodyPr>
          <a:lstStyle/>
          <a:p>
            <a:pPr algn="ctr"/>
            <a:r>
              <a:rPr lang="en-IN" sz="4400" b="1" kern="1400" spc="-50" dirty="0">
                <a:effectLst/>
                <a:latin typeface="Bahnschrift SemiBold SemiConden" panose="020B0502040204020203" pitchFamily="34" charset="0"/>
                <a:ea typeface="Times New Roman" panose="02020603050405020304" pitchFamily="18" charset="0"/>
                <a:cs typeface="Times New Roman" panose="02020603050405020304" pitchFamily="18" charset="0"/>
              </a:rPr>
              <a:t>CONCLUSION</a:t>
            </a:r>
            <a:endParaRPr lang="en-IN" sz="4400" kern="1400" spc="-50"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C0294B-9A7A-4442-B9E8-5497533C8D90}"/>
              </a:ext>
            </a:extLst>
          </p:cNvPr>
          <p:cNvSpPr txBox="1"/>
          <p:nvPr/>
        </p:nvSpPr>
        <p:spPr>
          <a:xfrm>
            <a:off x="666750" y="1552575"/>
            <a:ext cx="10858500" cy="4934684"/>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As a conclusion, this proposal successfully uses various image processing techniques for face recognition and updating attendance. </a:t>
            </a:r>
          </a:p>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It uses the Hog representation of images to detect faces in an image.</a:t>
            </a:r>
          </a:p>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 It utilizes face encoding approaches for feature extraction. </a:t>
            </a:r>
          </a:p>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results of Feature extraction act as an accurate method of face recognition using Euclidean face distance.</a:t>
            </a:r>
          </a:p>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 It proposes an image processing system that uses Python software for Automatic attendance update system.</a:t>
            </a:r>
          </a:p>
          <a:p>
            <a:pPr marL="285750" indent="-285750" algn="just">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This proposed system solves the potential problems of the classic attendance marking systems, which are inefficient and time consuming and pose a risk of proxies. </a:t>
            </a:r>
            <a:endParaRPr lang="en-IN" sz="2400" dirty="0"/>
          </a:p>
        </p:txBody>
      </p:sp>
    </p:spTree>
    <p:extLst>
      <p:ext uri="{BB962C8B-B14F-4D97-AF65-F5344CB8AC3E}">
        <p14:creationId xmlns:p14="http://schemas.microsoft.com/office/powerpoint/2010/main" val="232406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FFF15-96D6-4B0E-9F51-20ABDCE0612C}"/>
              </a:ext>
            </a:extLst>
          </p:cNvPr>
          <p:cNvSpPr txBox="1"/>
          <p:nvPr/>
        </p:nvSpPr>
        <p:spPr>
          <a:xfrm>
            <a:off x="1123950" y="2497976"/>
            <a:ext cx="9944100" cy="1862048"/>
          </a:xfrm>
          <a:prstGeom prst="rect">
            <a:avLst/>
          </a:prstGeom>
          <a:noFill/>
        </p:spPr>
        <p:txBody>
          <a:bodyPr wrap="square">
            <a:spAutoFit/>
          </a:bodyPr>
          <a:lstStyle/>
          <a:p>
            <a:pPr algn="ctr"/>
            <a:r>
              <a:rPr lang="en-IN" sz="11500" b="1" kern="1400" spc="-50" dirty="0">
                <a:effectLst/>
                <a:latin typeface="Bahnschrift SemiBold SemiConden" panose="020B0502040204020203" pitchFamily="34" charset="0"/>
                <a:ea typeface="Times New Roman" panose="02020603050405020304" pitchFamily="18" charset="0"/>
                <a:cs typeface="Times New Roman" panose="02020603050405020304" pitchFamily="18" charset="0"/>
              </a:rPr>
              <a:t>THANK  YOU</a:t>
            </a:r>
            <a:endParaRPr lang="en-IN" sz="11500" kern="1400" spc="-50" dirty="0">
              <a:effectLst/>
              <a:latin typeface="Bahnschrift SemiBold SemiConden"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98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2054E-1BC1-4B08-BF34-CE525959B890}"/>
              </a:ext>
            </a:extLst>
          </p:cNvPr>
          <p:cNvSpPr txBox="1"/>
          <p:nvPr/>
        </p:nvSpPr>
        <p:spPr>
          <a:xfrm>
            <a:off x="3777343" y="373226"/>
            <a:ext cx="4637314"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INTRODUCTION</a:t>
            </a:r>
            <a:endParaRPr lang="en-IN" sz="44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B66E89CA-10C1-46DE-AB72-EF1C1645E6CE}"/>
              </a:ext>
            </a:extLst>
          </p:cNvPr>
          <p:cNvSpPr txBox="1"/>
          <p:nvPr/>
        </p:nvSpPr>
        <p:spPr>
          <a:xfrm>
            <a:off x="898849" y="1714237"/>
            <a:ext cx="10394302" cy="4770537"/>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a:solidFill>
                  <a:srgbClr val="000000"/>
                </a:solidFill>
                <a:effectLst/>
                <a:ea typeface="Times New Roman" panose="02020603050405020304" pitchFamily="18" charset="0"/>
                <a:cs typeface="Times New Roman" panose="02020603050405020304" pitchFamily="18" charset="0"/>
              </a:rPr>
              <a:t>Face recognition systems have upgraded appreciably in their management over the recent years and this technology is now vastly used for various objectives like security and in commercial operations. </a:t>
            </a:r>
          </a:p>
          <a:p>
            <a:pPr algn="just"/>
            <a:endParaRPr lang="en-IN" sz="2200" dirty="0">
              <a:solidFill>
                <a:srgbClr val="000000"/>
              </a:solidFill>
              <a:effectLst/>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200" dirty="0">
                <a:solidFill>
                  <a:srgbClr val="000000"/>
                </a:solidFill>
                <a:effectLst/>
                <a:ea typeface="Times New Roman" panose="02020603050405020304" pitchFamily="18" charset="0"/>
                <a:cs typeface="Times New Roman" panose="02020603050405020304" pitchFamily="18" charset="0"/>
              </a:rPr>
              <a:t>Face recognition is a powerful field of research which is a computer based digital technology.</a:t>
            </a:r>
          </a:p>
          <a:p>
            <a:pPr algn="just"/>
            <a:endParaRPr lang="en-IN" sz="2200" dirty="0">
              <a:solidFill>
                <a:srgbClr val="000000"/>
              </a:solidFill>
              <a:effectLst/>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200" dirty="0">
                <a:solidFill>
                  <a:srgbClr val="000000"/>
                </a:solidFill>
                <a:effectLst/>
                <a:ea typeface="Times New Roman" panose="02020603050405020304" pitchFamily="18" charset="0"/>
                <a:cs typeface="Times New Roman" panose="02020603050405020304" pitchFamily="18" charset="0"/>
              </a:rPr>
              <a:t>It is widely used in security systems and it can be compared with other biometrics such as fingerprint or eye iris recognition systems.</a:t>
            </a:r>
          </a:p>
          <a:p>
            <a:pPr algn="just"/>
            <a:endParaRPr lang="en-IN" sz="2200" dirty="0">
              <a:solidFill>
                <a:srgbClr val="000000"/>
              </a:solidFill>
              <a:effectLst/>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200" dirty="0">
                <a:solidFill>
                  <a:srgbClr val="000000"/>
                </a:solidFill>
                <a:effectLst/>
                <a:ea typeface="Times New Roman" panose="02020603050405020304" pitchFamily="18" charset="0"/>
                <a:cs typeface="Times New Roman" panose="02020603050405020304" pitchFamily="18" charset="0"/>
              </a:rPr>
              <a:t> Face recognition being a biometric technique implies determination if the image of the face of any particular person matches any of the face images that are stored in a database</a:t>
            </a:r>
            <a:endParaRPr lang="en-IN" sz="22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457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4F5536-936B-4295-8AB3-DC6D8DC09E4E}"/>
              </a:ext>
            </a:extLst>
          </p:cNvPr>
          <p:cNvSpPr txBox="1"/>
          <p:nvPr/>
        </p:nvSpPr>
        <p:spPr>
          <a:xfrm>
            <a:off x="716901" y="674810"/>
            <a:ext cx="5159829" cy="707886"/>
          </a:xfrm>
          <a:prstGeom prst="rect">
            <a:avLst/>
          </a:prstGeom>
          <a:noFill/>
        </p:spPr>
        <p:txBody>
          <a:bodyPr wrap="square" rtlCol="0">
            <a:spAutoFit/>
          </a:bodyPr>
          <a:lstStyle/>
          <a:p>
            <a:r>
              <a:rPr lang="en-IN" sz="4000" dirty="0">
                <a:latin typeface="Bahnschrift SemiBold SemiConden" panose="020B0502040204020203" pitchFamily="34" charset="0"/>
              </a:rPr>
              <a:t>GOAL</a:t>
            </a:r>
          </a:p>
        </p:txBody>
      </p:sp>
      <p:sp>
        <p:nvSpPr>
          <p:cNvPr id="3" name="TextBox 2">
            <a:extLst>
              <a:ext uri="{FF2B5EF4-FFF2-40B4-BE49-F238E27FC236}">
                <a16:creationId xmlns:a16="http://schemas.microsoft.com/office/drawing/2014/main" id="{0591E6CC-D76D-4703-AB22-E912EDDB41A7}"/>
              </a:ext>
            </a:extLst>
          </p:cNvPr>
          <p:cNvSpPr txBox="1"/>
          <p:nvPr/>
        </p:nvSpPr>
        <p:spPr>
          <a:xfrm>
            <a:off x="656253" y="1595535"/>
            <a:ext cx="10879494" cy="1107996"/>
          </a:xfrm>
          <a:prstGeom prst="rect">
            <a:avLst/>
          </a:prstGeom>
          <a:noFill/>
        </p:spPr>
        <p:txBody>
          <a:bodyPr wrap="square" rtlCol="0">
            <a:spAutoFit/>
          </a:bodyPr>
          <a:lstStyle/>
          <a:p>
            <a:pPr algn="just"/>
            <a:r>
              <a:rPr lang="en-IN" sz="2400" dirty="0">
                <a:effectLst/>
                <a:ea typeface="Calibri" panose="020F0502020204030204" pitchFamily="34" charset="0"/>
                <a:cs typeface="Times New Roman" panose="02020603050405020304" pitchFamily="18" charset="0"/>
              </a:rPr>
              <a:t>The main objective of this work is to make the attendance marking and management system efficient, time saving, simple and easy.</a:t>
            </a:r>
          </a:p>
          <a:p>
            <a:endParaRPr lang="en-IN" dirty="0"/>
          </a:p>
        </p:txBody>
      </p:sp>
      <p:sp>
        <p:nvSpPr>
          <p:cNvPr id="4" name="TextBox 3">
            <a:extLst>
              <a:ext uri="{FF2B5EF4-FFF2-40B4-BE49-F238E27FC236}">
                <a16:creationId xmlns:a16="http://schemas.microsoft.com/office/drawing/2014/main" id="{1D73E1AE-95BD-4EF9-94A6-68EE2BDE962F}"/>
              </a:ext>
            </a:extLst>
          </p:cNvPr>
          <p:cNvSpPr txBox="1"/>
          <p:nvPr/>
        </p:nvSpPr>
        <p:spPr>
          <a:xfrm>
            <a:off x="716901" y="3007463"/>
            <a:ext cx="3275045" cy="707886"/>
          </a:xfrm>
          <a:prstGeom prst="rect">
            <a:avLst/>
          </a:prstGeom>
          <a:noFill/>
        </p:spPr>
        <p:txBody>
          <a:bodyPr wrap="square" rtlCol="0">
            <a:spAutoFit/>
          </a:bodyPr>
          <a:lstStyle/>
          <a:p>
            <a:r>
              <a:rPr lang="en-US" sz="4000" dirty="0">
                <a:latin typeface="Bahnschrift SemiBold SemiConden" panose="020B0502040204020203" pitchFamily="34" charset="0"/>
              </a:rPr>
              <a:t>METHODOLOGY</a:t>
            </a:r>
            <a:endParaRPr lang="en-IN" sz="4000" dirty="0">
              <a:latin typeface="Bahnschrift SemiBold SemiConden" panose="020B0502040204020203" pitchFamily="34" charset="0"/>
            </a:endParaRPr>
          </a:p>
        </p:txBody>
      </p:sp>
      <p:sp>
        <p:nvSpPr>
          <p:cNvPr id="5" name="TextBox 4">
            <a:extLst>
              <a:ext uri="{FF2B5EF4-FFF2-40B4-BE49-F238E27FC236}">
                <a16:creationId xmlns:a16="http://schemas.microsoft.com/office/drawing/2014/main" id="{E28CDC05-F4E2-4FE6-BB43-5D05061B19DB}"/>
              </a:ext>
            </a:extLst>
          </p:cNvPr>
          <p:cNvSpPr txBox="1"/>
          <p:nvPr/>
        </p:nvSpPr>
        <p:spPr>
          <a:xfrm>
            <a:off x="716901" y="3928188"/>
            <a:ext cx="10751976" cy="1846659"/>
          </a:xfrm>
          <a:prstGeom prst="rect">
            <a:avLst/>
          </a:prstGeom>
          <a:noFill/>
        </p:spPr>
        <p:txBody>
          <a:bodyPr wrap="square" rtlCol="0">
            <a:sp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This proposed system aims to develop an automated system that records the student’s attendance by using facial recognition technology. Here faces will be recognized using face recognition algorithms. The processed image will then be compared against the existing stored record and then attendance is marked in the database accordingly.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885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70354-AB9E-4374-B926-EF7F4251BCD7}"/>
              </a:ext>
            </a:extLst>
          </p:cNvPr>
          <p:cNvSpPr txBox="1"/>
          <p:nvPr/>
        </p:nvSpPr>
        <p:spPr>
          <a:xfrm>
            <a:off x="2222241" y="485192"/>
            <a:ext cx="7747518"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Need for Face Recognition system</a:t>
            </a:r>
            <a:endParaRPr lang="en-IN" sz="4400" dirty="0">
              <a:latin typeface="Bahnschrift SemiBold SemiConden" panose="020B0502040204020203" pitchFamily="34" charset="0"/>
            </a:endParaRPr>
          </a:p>
        </p:txBody>
      </p:sp>
      <p:sp>
        <p:nvSpPr>
          <p:cNvPr id="3" name="TextBox 2">
            <a:extLst>
              <a:ext uri="{FF2B5EF4-FFF2-40B4-BE49-F238E27FC236}">
                <a16:creationId xmlns:a16="http://schemas.microsoft.com/office/drawing/2014/main" id="{FE930575-F670-4AB4-A982-89DCD9E0A1FE}"/>
              </a:ext>
            </a:extLst>
          </p:cNvPr>
          <p:cNvSpPr txBox="1"/>
          <p:nvPr/>
        </p:nvSpPr>
        <p:spPr>
          <a:xfrm>
            <a:off x="847530" y="1362270"/>
            <a:ext cx="10720874" cy="5386090"/>
          </a:xfrm>
          <a:prstGeom prst="rect">
            <a:avLst/>
          </a:prstGeom>
          <a:noFill/>
        </p:spPr>
        <p:txBody>
          <a:bodyPr wrap="square" rtlCol="0">
            <a:spAutoFit/>
          </a:bodyPr>
          <a:lstStyle/>
          <a:p>
            <a:pPr algn="just">
              <a:spcAft>
                <a:spcPts val="600"/>
              </a:spcAft>
            </a:pPr>
            <a:r>
              <a:rPr lang="en-IN" sz="2200" dirty="0">
                <a:solidFill>
                  <a:srgbClr val="000000"/>
                </a:solidFill>
                <a:latin typeface="Times New Roman" panose="02020603050405020304" pitchFamily="18" charset="0"/>
                <a:ea typeface="Times New Roman" panose="02020603050405020304" pitchFamily="18" charset="0"/>
              </a:rPr>
              <a:t>O</a:t>
            </a:r>
            <a:r>
              <a:rPr lang="en-IN" sz="2200" dirty="0">
                <a:solidFill>
                  <a:srgbClr val="000000"/>
                </a:solidFill>
                <a:effectLst/>
                <a:latin typeface="Times New Roman" panose="02020603050405020304" pitchFamily="18" charset="0"/>
                <a:ea typeface="Times New Roman" panose="02020603050405020304" pitchFamily="18" charset="0"/>
              </a:rPr>
              <a:t>ld paper or file-based attendance systems have the following drawbacks -</a:t>
            </a:r>
          </a:p>
          <a:p>
            <a:pPr marL="742950" lvl="1" indent="-285750" algn="just">
              <a:spcAft>
                <a:spcPts val="600"/>
              </a:spcAft>
              <a:buFont typeface="Arial" panose="020B0604020202020204" pitchFamily="34" charset="0"/>
              <a:buChar char="•"/>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Data manipulation </a:t>
            </a:r>
          </a:p>
          <a:p>
            <a:pPr marL="742950" lvl="1" indent="-285750" algn="just">
              <a:buFont typeface="Arial" panose="020B0604020202020204" pitchFamily="34" charset="0"/>
              <a:buChar char="•"/>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Possible human errors</a:t>
            </a:r>
            <a:endParaRPr lang="en-IN" sz="22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Speed</a:t>
            </a:r>
            <a:endParaRPr lang="en-IN" sz="22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rPr>
              <a:t>Ineffective and outdated</a:t>
            </a:r>
          </a:p>
          <a:p>
            <a:pPr marL="742950" lvl="1" indent="-285750" algn="just">
              <a:buFont typeface="Arial" panose="020B0604020202020204" pitchFamily="34" charset="0"/>
              <a:buChar char="•"/>
            </a:pPr>
            <a:endParaRPr lang="en-IN" sz="2200" dirty="0">
              <a:solidFill>
                <a:srgbClr val="222222"/>
              </a:solidFill>
              <a:effectLst/>
              <a:latin typeface="Calibri" panose="020F0502020204030204" pitchFamily="34" charset="0"/>
              <a:ea typeface="Times New Roman" panose="02020603050405020304" pitchFamily="18" charset="0"/>
              <a:cs typeface="Calibri" panose="020F0502020204030204" pitchFamily="34" charset="0"/>
            </a:endParaRPr>
          </a:p>
          <a:p>
            <a:r>
              <a:rPr lang="en-IN" sz="2200" dirty="0">
                <a:solidFill>
                  <a:srgbClr val="000000"/>
                </a:solidFill>
                <a:effectLst/>
                <a:latin typeface="Calibri" panose="020F0502020204030204" pitchFamily="34" charset="0"/>
                <a:ea typeface="Times New Roman" panose="02020603050405020304" pitchFamily="18" charset="0"/>
              </a:rPr>
              <a:t>Biometric attendance systems have following drawbacks - </a:t>
            </a: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Traits Non changeable Physical </a:t>
            </a:r>
            <a:endParaRPr lang="en-IN" sz="2200" dirty="0">
              <a:latin typeface="Times New Roman" panose="02020603050405020304" pitchFamily="18" charset="0"/>
              <a:ea typeface="Times New Roman" panose="02020603050405020304" pitchFamily="18" charset="0"/>
            </a:endParaRP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Rate of Error  </a:t>
            </a:r>
            <a:endParaRPr lang="en-IN" sz="2200" dirty="0">
              <a:latin typeface="Times New Roman" panose="02020603050405020304" pitchFamily="18" charset="0"/>
              <a:ea typeface="Times New Roman" panose="02020603050405020304" pitchFamily="18" charset="0"/>
            </a:endParaRP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Delay </a:t>
            </a:r>
            <a:endParaRPr lang="en-IN" sz="2200" dirty="0">
              <a:latin typeface="Times New Roman" panose="02020603050405020304" pitchFamily="18" charset="0"/>
              <a:ea typeface="Times New Roman" panose="02020603050405020304" pitchFamily="18" charset="0"/>
            </a:endParaRP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Difficulty in Scanning </a:t>
            </a:r>
            <a:endParaRPr lang="en-IN" sz="2200" dirty="0">
              <a:latin typeface="Times New Roman" panose="02020603050405020304" pitchFamily="18" charset="0"/>
              <a:ea typeface="Times New Roman" panose="02020603050405020304" pitchFamily="18" charset="0"/>
            </a:endParaRP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Physical Challenges </a:t>
            </a:r>
            <a:endParaRPr lang="en-IN" sz="2200" dirty="0">
              <a:latin typeface="Times New Roman" panose="02020603050405020304" pitchFamily="18" charset="0"/>
              <a:ea typeface="Times New Roman" panose="02020603050405020304" pitchFamily="18" charset="0"/>
            </a:endParaRPr>
          </a:p>
          <a:p>
            <a:pPr marL="800100" lvl="1" indent="-342900">
              <a:buFont typeface="Arial" panose="020B0604020202020204" pitchFamily="34" charset="0"/>
              <a:buChar char="•"/>
            </a:pPr>
            <a:r>
              <a:rPr lang="en-IN" sz="2200" dirty="0">
                <a:solidFill>
                  <a:srgbClr val="000000"/>
                </a:solidFill>
                <a:effectLst/>
                <a:latin typeface="Calibri" panose="020F0502020204030204" pitchFamily="34" charset="0"/>
                <a:ea typeface="Times New Roman" panose="02020603050405020304" pitchFamily="18" charset="0"/>
              </a:rPr>
              <a:t>Environmental Challenges</a:t>
            </a:r>
            <a:br>
              <a:rPr lang="en-IN" sz="1800" dirty="0">
                <a:solidFill>
                  <a:srgbClr val="000000"/>
                </a:solidFill>
                <a:effectLst/>
                <a:latin typeface="Calibri" panose="020F0502020204030204" pitchFamily="34" charset="0"/>
                <a:ea typeface="Times New Roman" panose="02020603050405020304" pitchFamily="18" charset="0"/>
              </a:rPr>
            </a:b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400" dirty="0">
                <a:solidFill>
                  <a:srgbClr val="000000"/>
                </a:solidFill>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53222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9D7201-FAEC-47FA-8A59-D5F35B260915}"/>
              </a:ext>
            </a:extLst>
          </p:cNvPr>
          <p:cNvSpPr txBox="1"/>
          <p:nvPr/>
        </p:nvSpPr>
        <p:spPr>
          <a:xfrm>
            <a:off x="681135" y="1024323"/>
            <a:ext cx="10664889" cy="4113114"/>
          </a:xfrm>
          <a:prstGeom prst="rect">
            <a:avLst/>
          </a:prstGeom>
          <a:noFill/>
        </p:spPr>
        <p:txBody>
          <a:bodyPr wrap="square">
            <a:spAutoFit/>
          </a:bodyPr>
          <a:lstStyle/>
          <a:p>
            <a:pPr algn="just">
              <a:spcAft>
                <a:spcPts val="1200"/>
              </a:spcAft>
            </a:pPr>
            <a:r>
              <a:rPr lang="en-IN" sz="2400" dirty="0">
                <a:solidFill>
                  <a:srgbClr val="000000"/>
                </a:solidFill>
                <a:effectLst/>
                <a:ea typeface="Times New Roman" panose="02020603050405020304" pitchFamily="18" charset="0"/>
              </a:rPr>
              <a:t>So we </a:t>
            </a:r>
            <a:r>
              <a:rPr lang="en-IN" sz="2400" dirty="0">
                <a:solidFill>
                  <a:srgbClr val="000000"/>
                </a:solidFill>
                <a:ea typeface="Times New Roman" panose="02020603050405020304" pitchFamily="18" charset="0"/>
              </a:rPr>
              <a:t>shift to an automatic attendance system. </a:t>
            </a:r>
            <a:r>
              <a:rPr lang="en-IN" sz="2400" dirty="0">
                <a:solidFill>
                  <a:srgbClr val="000000"/>
                </a:solidFill>
                <a:effectLst/>
                <a:ea typeface="Times New Roman" panose="02020603050405020304" pitchFamily="18" charset="0"/>
              </a:rPr>
              <a:t>A facial recognition system is a computerized biometric software which is suited for determining or validating a person by performing comparison on patterns based on their facial appearances. The following are the reasons why face recognition system is more advantageous-</a:t>
            </a:r>
          </a:p>
          <a:p>
            <a:pPr marL="285750" indent="-285750" algn="just">
              <a:lnSpc>
                <a:spcPct val="150000"/>
              </a:lnSpc>
              <a:spcAft>
                <a:spcPts val="600"/>
              </a:spcAft>
              <a:buFont typeface="Arial" panose="020B0604020202020204" pitchFamily="34" charset="0"/>
              <a:buChar char="•"/>
            </a:pPr>
            <a:r>
              <a:rPr lang="en-IN" sz="2400" dirty="0">
                <a:solidFill>
                  <a:srgbClr val="000000"/>
                </a:solidFill>
                <a:effectLst/>
                <a:ea typeface="Times New Roman" panose="02020603050405020304" pitchFamily="18" charset="0"/>
                <a:cs typeface="Times New Roman" panose="02020603050405020304" pitchFamily="18" charset="0"/>
              </a:rPr>
              <a:t>Safety and Security</a:t>
            </a:r>
          </a:p>
          <a:p>
            <a:pPr marL="285750" indent="-285750" algn="just">
              <a:lnSpc>
                <a:spcPct val="150000"/>
              </a:lnSpc>
              <a:spcAft>
                <a:spcPts val="600"/>
              </a:spcAft>
              <a:buFont typeface="Arial" panose="020B0604020202020204" pitchFamily="34" charset="0"/>
              <a:buChar char="•"/>
            </a:pPr>
            <a:r>
              <a:rPr lang="en-IN" sz="2400" dirty="0">
                <a:solidFill>
                  <a:srgbClr val="000000"/>
                </a:solidFill>
                <a:effectLst/>
                <a:ea typeface="Times New Roman" panose="02020603050405020304" pitchFamily="18" charset="0"/>
                <a:cs typeface="Times New Roman" panose="02020603050405020304" pitchFamily="18" charset="0"/>
              </a:rPr>
              <a:t>Convenience</a:t>
            </a:r>
          </a:p>
          <a:p>
            <a:pPr marL="285750" indent="-285750" algn="just">
              <a:lnSpc>
                <a:spcPct val="150000"/>
              </a:lnSpc>
              <a:spcAft>
                <a:spcPts val="600"/>
              </a:spcAft>
              <a:buFont typeface="Arial" panose="020B0604020202020204" pitchFamily="34" charset="0"/>
              <a:buChar char="•"/>
            </a:pPr>
            <a:r>
              <a:rPr lang="en-IN" sz="2400" dirty="0">
                <a:solidFill>
                  <a:srgbClr val="000000"/>
                </a:solidFill>
                <a:effectLst/>
                <a:ea typeface="Times New Roman" panose="02020603050405020304" pitchFamily="18" charset="0"/>
                <a:cs typeface="Times New Roman" panose="02020603050405020304" pitchFamily="18" charset="0"/>
              </a:rPr>
              <a:t>Customer Service</a:t>
            </a:r>
          </a:p>
          <a:p>
            <a:pPr marL="285750" indent="-285750" algn="just">
              <a:lnSpc>
                <a:spcPct val="150000"/>
              </a:lnSpc>
              <a:spcAft>
                <a:spcPts val="600"/>
              </a:spcAft>
              <a:buFont typeface="Arial" panose="020B0604020202020204" pitchFamily="34" charset="0"/>
              <a:buChar char="•"/>
            </a:pPr>
            <a:r>
              <a:rPr lang="en-IN" sz="2400" dirty="0">
                <a:solidFill>
                  <a:srgbClr val="000000"/>
                </a:solidFill>
                <a:effectLst/>
                <a:ea typeface="Times New Roman" panose="02020603050405020304" pitchFamily="18" charset="0"/>
              </a:rPr>
              <a:t>Healthcare Advances</a:t>
            </a:r>
            <a:endParaRPr lang="en-IN" sz="1600" dirty="0">
              <a:effectLst/>
              <a:ea typeface="Times New Roman" panose="02020603050405020304" pitchFamily="18" charset="0"/>
            </a:endParaRPr>
          </a:p>
        </p:txBody>
      </p:sp>
    </p:spTree>
    <p:extLst>
      <p:ext uri="{BB962C8B-B14F-4D97-AF65-F5344CB8AC3E}">
        <p14:creationId xmlns:p14="http://schemas.microsoft.com/office/powerpoint/2010/main" val="2639573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4C4883-13D1-4FD9-9F82-1EB179A50CF9}"/>
              </a:ext>
            </a:extLst>
          </p:cNvPr>
          <p:cNvSpPr txBox="1"/>
          <p:nvPr/>
        </p:nvSpPr>
        <p:spPr>
          <a:xfrm>
            <a:off x="4194110" y="352616"/>
            <a:ext cx="3797560" cy="707886"/>
          </a:xfrm>
          <a:prstGeom prst="rect">
            <a:avLst/>
          </a:prstGeom>
          <a:noFill/>
        </p:spPr>
        <p:txBody>
          <a:bodyPr wrap="square" rtlCol="0">
            <a:spAutoFit/>
          </a:bodyPr>
          <a:lstStyle/>
          <a:p>
            <a:pPr algn="ctr"/>
            <a:r>
              <a:rPr lang="en-US" sz="4000" dirty="0">
                <a:latin typeface="Bahnschrift SemiBold SemiConden" panose="020B0502040204020203" pitchFamily="34" charset="0"/>
              </a:rPr>
              <a:t>FLOWCHART</a:t>
            </a:r>
            <a:endParaRPr lang="en-IN" sz="4000" dirty="0">
              <a:latin typeface="Bahnschrift SemiBold SemiConden" panose="020B0502040204020203" pitchFamily="34" charset="0"/>
            </a:endParaRPr>
          </a:p>
        </p:txBody>
      </p:sp>
      <p:sp>
        <p:nvSpPr>
          <p:cNvPr id="4" name="Rectangle: Rounded Corners 3">
            <a:extLst>
              <a:ext uri="{FF2B5EF4-FFF2-40B4-BE49-F238E27FC236}">
                <a16:creationId xmlns:a16="http://schemas.microsoft.com/office/drawing/2014/main" id="{5AE2E3E2-8C20-434A-8D96-108767635C79}"/>
              </a:ext>
            </a:extLst>
          </p:cNvPr>
          <p:cNvSpPr/>
          <p:nvPr/>
        </p:nvSpPr>
        <p:spPr>
          <a:xfrm>
            <a:off x="3946849" y="1660965"/>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Face Detection</a:t>
            </a:r>
            <a:endParaRPr lang="en-IN" sz="2800" dirty="0"/>
          </a:p>
        </p:txBody>
      </p:sp>
      <p:sp>
        <p:nvSpPr>
          <p:cNvPr id="5" name="Rectangle: Rounded Corners 4">
            <a:extLst>
              <a:ext uri="{FF2B5EF4-FFF2-40B4-BE49-F238E27FC236}">
                <a16:creationId xmlns:a16="http://schemas.microsoft.com/office/drawing/2014/main" id="{7F445411-0AD8-4654-9519-C9422914D8C6}"/>
              </a:ext>
            </a:extLst>
          </p:cNvPr>
          <p:cNvSpPr/>
          <p:nvPr/>
        </p:nvSpPr>
        <p:spPr>
          <a:xfrm>
            <a:off x="3946849" y="2853807"/>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Feature Extraction</a:t>
            </a:r>
            <a:endParaRPr lang="en-IN" sz="2800" dirty="0"/>
          </a:p>
        </p:txBody>
      </p:sp>
      <p:sp>
        <p:nvSpPr>
          <p:cNvPr id="6" name="Rectangle: Rounded Corners 5">
            <a:extLst>
              <a:ext uri="{FF2B5EF4-FFF2-40B4-BE49-F238E27FC236}">
                <a16:creationId xmlns:a16="http://schemas.microsoft.com/office/drawing/2014/main" id="{77564FB1-4F72-47F4-93E2-4BC1F7355DAD}"/>
              </a:ext>
            </a:extLst>
          </p:cNvPr>
          <p:cNvSpPr/>
          <p:nvPr/>
        </p:nvSpPr>
        <p:spPr>
          <a:xfrm>
            <a:off x="3946849" y="4255052"/>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Face Recognition</a:t>
            </a:r>
            <a:endParaRPr lang="en-IN" sz="2800" dirty="0"/>
          </a:p>
        </p:txBody>
      </p:sp>
      <p:sp>
        <p:nvSpPr>
          <p:cNvPr id="7" name="Rectangle: Rounded Corners 6">
            <a:extLst>
              <a:ext uri="{FF2B5EF4-FFF2-40B4-BE49-F238E27FC236}">
                <a16:creationId xmlns:a16="http://schemas.microsoft.com/office/drawing/2014/main" id="{77254544-D553-4004-8003-DB8CB9F89BC5}"/>
              </a:ext>
            </a:extLst>
          </p:cNvPr>
          <p:cNvSpPr/>
          <p:nvPr/>
        </p:nvSpPr>
        <p:spPr>
          <a:xfrm>
            <a:off x="3946849" y="5656297"/>
            <a:ext cx="4292082" cy="6251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Updating Attendance</a:t>
            </a:r>
            <a:endParaRPr lang="en-IN" sz="2800" dirty="0"/>
          </a:p>
        </p:txBody>
      </p:sp>
      <p:sp>
        <p:nvSpPr>
          <p:cNvPr id="12" name="Arrow: Down 11">
            <a:extLst>
              <a:ext uri="{FF2B5EF4-FFF2-40B4-BE49-F238E27FC236}">
                <a16:creationId xmlns:a16="http://schemas.microsoft.com/office/drawing/2014/main" id="{982BB2B2-A97B-4F33-9169-7C5FEA25792C}"/>
              </a:ext>
            </a:extLst>
          </p:cNvPr>
          <p:cNvSpPr/>
          <p:nvPr/>
        </p:nvSpPr>
        <p:spPr>
          <a:xfrm>
            <a:off x="5999583" y="2286000"/>
            <a:ext cx="162819" cy="5678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718E8CE3-482B-497C-AAEB-398307D2DA30}"/>
              </a:ext>
            </a:extLst>
          </p:cNvPr>
          <p:cNvSpPr/>
          <p:nvPr/>
        </p:nvSpPr>
        <p:spPr>
          <a:xfrm>
            <a:off x="5999584" y="3478959"/>
            <a:ext cx="162819" cy="776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B6E84891-1C1E-437A-B49E-22BEE50E7AE7}"/>
              </a:ext>
            </a:extLst>
          </p:cNvPr>
          <p:cNvSpPr/>
          <p:nvPr/>
        </p:nvSpPr>
        <p:spPr>
          <a:xfrm>
            <a:off x="5999583" y="4880203"/>
            <a:ext cx="162819" cy="7760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265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17F0A-2367-4B54-BA97-F352A9D90D6A}"/>
              </a:ext>
            </a:extLst>
          </p:cNvPr>
          <p:cNvSpPr txBox="1"/>
          <p:nvPr/>
        </p:nvSpPr>
        <p:spPr>
          <a:xfrm>
            <a:off x="3394788" y="299251"/>
            <a:ext cx="5402424"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FACE DETECTION</a:t>
            </a:r>
            <a:endParaRPr lang="en-IN" sz="4400" dirty="0">
              <a:latin typeface="Bahnschrift SemiBold SemiConden" panose="020B0502040204020203" pitchFamily="34" charset="0"/>
            </a:endParaRPr>
          </a:p>
        </p:txBody>
      </p:sp>
      <p:pic>
        <p:nvPicPr>
          <p:cNvPr id="3" name="Picture 2">
            <a:extLst>
              <a:ext uri="{FF2B5EF4-FFF2-40B4-BE49-F238E27FC236}">
                <a16:creationId xmlns:a16="http://schemas.microsoft.com/office/drawing/2014/main" id="{4B259286-1EA0-40A7-BD3C-39EB0B7B70EC}"/>
              </a:ext>
            </a:extLst>
          </p:cNvPr>
          <p:cNvPicPr>
            <a:picLocks noChangeAspect="1"/>
          </p:cNvPicPr>
          <p:nvPr/>
        </p:nvPicPr>
        <p:blipFill>
          <a:blip r:embed="rId2"/>
          <a:stretch>
            <a:fillRect/>
          </a:stretch>
        </p:blipFill>
        <p:spPr>
          <a:xfrm>
            <a:off x="6618514" y="4857202"/>
            <a:ext cx="4984750" cy="1606550"/>
          </a:xfrm>
          <a:prstGeom prst="rect">
            <a:avLst/>
          </a:prstGeom>
        </p:spPr>
      </p:pic>
      <p:sp>
        <p:nvSpPr>
          <p:cNvPr id="5" name="TextBox 4">
            <a:extLst>
              <a:ext uri="{FF2B5EF4-FFF2-40B4-BE49-F238E27FC236}">
                <a16:creationId xmlns:a16="http://schemas.microsoft.com/office/drawing/2014/main" id="{E4CE2A6E-86B5-4BAF-BF83-BB3EBF70018B}"/>
              </a:ext>
            </a:extLst>
          </p:cNvPr>
          <p:cNvSpPr txBox="1"/>
          <p:nvPr/>
        </p:nvSpPr>
        <p:spPr>
          <a:xfrm>
            <a:off x="709127" y="1408922"/>
            <a:ext cx="10646228"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Face Detection is done by using Histogram Of Gradients (HOG) method.</a:t>
            </a:r>
          </a:p>
          <a:p>
            <a:endParaRPr lang="en-US" sz="2400" dirty="0"/>
          </a:p>
          <a:p>
            <a:pPr marL="285750" indent="-285750">
              <a:buFont typeface="Arial" panose="020B0604020202020204" pitchFamily="34" charset="0"/>
              <a:buChar char="•"/>
            </a:pPr>
            <a:r>
              <a:rPr lang="en-IN" sz="2400" spc="-5" dirty="0">
                <a:ea typeface="Times New Roman" panose="02020603050405020304" pitchFamily="18" charset="0"/>
                <a:cs typeface="Times New Roman" panose="02020603050405020304" pitchFamily="18" charset="0"/>
              </a:rPr>
              <a:t>E</a:t>
            </a:r>
            <a:r>
              <a:rPr lang="en-IN" sz="2400" spc="-5" dirty="0">
                <a:effectLst/>
                <a:ea typeface="Times New Roman" panose="02020603050405020304" pitchFamily="18" charset="0"/>
                <a:cs typeface="Times New Roman" panose="02020603050405020304" pitchFamily="18" charset="0"/>
              </a:rPr>
              <a:t>very pixel is replaced by an arrow. These arrows are called </a:t>
            </a:r>
            <a:r>
              <a:rPr lang="en-IN" sz="2400" i="1" spc="-5" dirty="0">
                <a:effectLst/>
                <a:ea typeface="Times New Roman" panose="02020603050405020304" pitchFamily="18" charset="0"/>
                <a:cs typeface="Times New Roman" panose="02020603050405020304" pitchFamily="18" charset="0"/>
              </a:rPr>
              <a:t>gradients</a:t>
            </a:r>
            <a:r>
              <a:rPr lang="en-IN" sz="2400" spc="-5" dirty="0">
                <a:effectLst/>
                <a:ea typeface="Times New Roman" panose="02020603050405020304" pitchFamily="18" charset="0"/>
                <a:cs typeface="Times New Roman" panose="02020603050405020304" pitchFamily="18" charset="0"/>
              </a:rPr>
              <a:t> and they </a:t>
            </a:r>
            <a:r>
              <a:rPr lang="en-IN" sz="2400" spc="-5" dirty="0">
                <a:effectLst/>
                <a:ea typeface="Calibri" panose="020F0502020204030204" pitchFamily="34" charset="0"/>
                <a:cs typeface="Times New Roman" panose="02020603050405020304" pitchFamily="18" charset="0"/>
              </a:rPr>
              <a:t>show the flow from light to dark across the entire image</a:t>
            </a:r>
            <a:r>
              <a:rPr lang="en-IN" sz="18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a:p>
            <a:endParaRPr lang="en-US" dirty="0"/>
          </a:p>
        </p:txBody>
      </p:sp>
      <p:pic>
        <p:nvPicPr>
          <p:cNvPr id="6" name="Picture 5">
            <a:extLst>
              <a:ext uri="{FF2B5EF4-FFF2-40B4-BE49-F238E27FC236}">
                <a16:creationId xmlns:a16="http://schemas.microsoft.com/office/drawing/2014/main" id="{1112EE02-0438-4106-8C62-02EDB96ABF2A}"/>
              </a:ext>
            </a:extLst>
          </p:cNvPr>
          <p:cNvPicPr>
            <a:picLocks noChangeAspect="1"/>
          </p:cNvPicPr>
          <p:nvPr/>
        </p:nvPicPr>
        <p:blipFill rotWithShape="1">
          <a:blip r:embed="rId3"/>
          <a:srcRect l="1033" t="9707"/>
          <a:stretch/>
        </p:blipFill>
        <p:spPr bwMode="auto">
          <a:xfrm>
            <a:off x="6618514" y="3280497"/>
            <a:ext cx="4984750" cy="157670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47133C5-7CB5-44B9-83D8-91DE523743FD}"/>
              </a:ext>
            </a:extLst>
          </p:cNvPr>
          <p:cNvSpPr txBox="1"/>
          <p:nvPr/>
        </p:nvSpPr>
        <p:spPr>
          <a:xfrm>
            <a:off x="7835728" y="6497327"/>
            <a:ext cx="2550322" cy="369332"/>
          </a:xfrm>
          <a:prstGeom prst="rect">
            <a:avLst/>
          </a:prstGeom>
          <a:noFill/>
        </p:spPr>
        <p:txBody>
          <a:bodyPr wrap="square" rtlCol="0">
            <a:spAutoFit/>
          </a:bodyPr>
          <a:lstStyle/>
          <a:p>
            <a:pPr algn="ctr"/>
            <a:r>
              <a:rPr lang="en-US" dirty="0"/>
              <a:t>Fig : HOG TRANSFORM </a:t>
            </a:r>
            <a:endParaRPr lang="en-IN" dirty="0"/>
          </a:p>
        </p:txBody>
      </p:sp>
      <p:pic>
        <p:nvPicPr>
          <p:cNvPr id="8" name="Picture 7">
            <a:extLst>
              <a:ext uri="{FF2B5EF4-FFF2-40B4-BE49-F238E27FC236}">
                <a16:creationId xmlns:a16="http://schemas.microsoft.com/office/drawing/2014/main" id="{D9C655E6-42FA-419D-9EC4-0556A458B0F6}"/>
              </a:ext>
            </a:extLst>
          </p:cNvPr>
          <p:cNvPicPr>
            <a:picLocks noChangeAspect="1"/>
          </p:cNvPicPr>
          <p:nvPr/>
        </p:nvPicPr>
        <p:blipFill>
          <a:blip r:embed="rId4"/>
          <a:stretch>
            <a:fillRect/>
          </a:stretch>
        </p:blipFill>
        <p:spPr>
          <a:xfrm>
            <a:off x="458444" y="3915013"/>
            <a:ext cx="5303520" cy="1770380"/>
          </a:xfrm>
          <a:prstGeom prst="rect">
            <a:avLst/>
          </a:prstGeom>
        </p:spPr>
      </p:pic>
      <p:sp>
        <p:nvSpPr>
          <p:cNvPr id="9" name="TextBox 8">
            <a:extLst>
              <a:ext uri="{FF2B5EF4-FFF2-40B4-BE49-F238E27FC236}">
                <a16:creationId xmlns:a16="http://schemas.microsoft.com/office/drawing/2014/main" id="{678E1A3D-04CF-47ED-87C5-D0A918F87CC4}"/>
              </a:ext>
            </a:extLst>
          </p:cNvPr>
          <p:cNvSpPr txBox="1"/>
          <p:nvPr/>
        </p:nvSpPr>
        <p:spPr>
          <a:xfrm>
            <a:off x="1835043" y="5834072"/>
            <a:ext cx="2550322" cy="369332"/>
          </a:xfrm>
          <a:prstGeom prst="rect">
            <a:avLst/>
          </a:prstGeom>
          <a:noFill/>
        </p:spPr>
        <p:txBody>
          <a:bodyPr wrap="square" rtlCol="0">
            <a:spAutoFit/>
          </a:bodyPr>
          <a:lstStyle/>
          <a:p>
            <a:pPr algn="ctr"/>
            <a:r>
              <a:rPr lang="en-US" dirty="0"/>
              <a:t>Fig : Gradient of a Pixel</a:t>
            </a:r>
            <a:endParaRPr lang="en-IN" dirty="0"/>
          </a:p>
        </p:txBody>
      </p:sp>
    </p:spTree>
    <p:extLst>
      <p:ext uri="{BB962C8B-B14F-4D97-AF65-F5344CB8AC3E}">
        <p14:creationId xmlns:p14="http://schemas.microsoft.com/office/powerpoint/2010/main" val="295325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B04DFA-1AB8-4EEE-B794-EE4ED1F663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4097" y="2418058"/>
            <a:ext cx="7305870" cy="4017966"/>
          </a:xfrm>
          <a:prstGeom prst="rect">
            <a:avLst/>
          </a:prstGeom>
          <a:noFill/>
          <a:ln>
            <a:noFill/>
          </a:ln>
        </p:spPr>
      </p:pic>
      <p:sp>
        <p:nvSpPr>
          <p:cNvPr id="3" name="TextBox 2">
            <a:extLst>
              <a:ext uri="{FF2B5EF4-FFF2-40B4-BE49-F238E27FC236}">
                <a16:creationId xmlns:a16="http://schemas.microsoft.com/office/drawing/2014/main" id="{58B66C00-401E-47C7-9B0A-F88733B5482E}"/>
              </a:ext>
            </a:extLst>
          </p:cNvPr>
          <p:cNvSpPr txBox="1"/>
          <p:nvPr/>
        </p:nvSpPr>
        <p:spPr>
          <a:xfrm>
            <a:off x="541176" y="457200"/>
            <a:ext cx="10702212" cy="1908215"/>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rgbClr val="000000"/>
                </a:solidFill>
                <a:effectLst/>
                <a:ea typeface="Times New Roman" panose="02020603050405020304" pitchFamily="18" charset="0"/>
              </a:rPr>
              <a:t>The original image is turned into a HOG representation that captures the major features of the image regardless of image brightness.</a:t>
            </a:r>
          </a:p>
          <a:p>
            <a:endParaRPr lang="en-IN" sz="2000" dirty="0">
              <a:solidFill>
                <a:srgbClr val="000000"/>
              </a:solidFill>
              <a:effectLst/>
              <a:ea typeface="Times New Roman" panose="02020603050405020304" pitchFamily="18" charset="0"/>
            </a:endParaRPr>
          </a:p>
          <a:p>
            <a:pPr marL="285750" indent="-285750">
              <a:buFont typeface="Arial" panose="020B0604020202020204" pitchFamily="34" charset="0"/>
              <a:buChar char="•"/>
            </a:pPr>
            <a:r>
              <a:rPr lang="en-IN" sz="2000" spc="-5" dirty="0">
                <a:solidFill>
                  <a:srgbClr val="000000"/>
                </a:solidFill>
                <a:effectLst/>
                <a:ea typeface="Times New Roman" panose="02020603050405020304" pitchFamily="18" charset="0"/>
              </a:rPr>
              <a:t>To find faces in this HOG image, all we have to do is find the part of our image that looks the most similar to a known HOG pattern</a:t>
            </a:r>
            <a:r>
              <a:rPr lang="en-IN" sz="2000" spc="-5" dirty="0">
                <a:solidFill>
                  <a:srgbClr val="000000"/>
                </a:solidFill>
                <a:ea typeface="Times New Roman" panose="02020603050405020304" pitchFamily="18" charset="0"/>
              </a:rPr>
              <a:t>.</a:t>
            </a:r>
          </a:p>
          <a:p>
            <a:endParaRPr lang="en-IN" dirty="0"/>
          </a:p>
        </p:txBody>
      </p:sp>
      <p:sp>
        <p:nvSpPr>
          <p:cNvPr id="4" name="TextBox 3">
            <a:extLst>
              <a:ext uri="{FF2B5EF4-FFF2-40B4-BE49-F238E27FC236}">
                <a16:creationId xmlns:a16="http://schemas.microsoft.com/office/drawing/2014/main" id="{A0340B55-25FF-4947-BFB1-F3CD5CEE021C}"/>
              </a:ext>
            </a:extLst>
          </p:cNvPr>
          <p:cNvSpPr txBox="1"/>
          <p:nvPr/>
        </p:nvSpPr>
        <p:spPr>
          <a:xfrm>
            <a:off x="4544097" y="6488668"/>
            <a:ext cx="2425870" cy="369332"/>
          </a:xfrm>
          <a:prstGeom prst="rect">
            <a:avLst/>
          </a:prstGeom>
          <a:noFill/>
        </p:spPr>
        <p:txBody>
          <a:bodyPr wrap="square" rtlCol="0">
            <a:spAutoFit/>
          </a:bodyPr>
          <a:lstStyle/>
          <a:p>
            <a:pPr algn="ctr"/>
            <a:r>
              <a:rPr lang="en-US" dirty="0"/>
              <a:t>Fig : FACE DETECTION</a:t>
            </a:r>
            <a:endParaRPr lang="en-IN" dirty="0"/>
          </a:p>
        </p:txBody>
      </p:sp>
    </p:spTree>
    <p:extLst>
      <p:ext uri="{BB962C8B-B14F-4D97-AF65-F5344CB8AC3E}">
        <p14:creationId xmlns:p14="http://schemas.microsoft.com/office/powerpoint/2010/main" val="326500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6364</TotalTime>
  <Words>1229</Words>
  <Application>Microsoft Office PowerPoint</Application>
  <PresentationFormat>Widescreen</PresentationFormat>
  <Paragraphs>157</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Bahnschrift SemiBold SemiConden</vt:lpstr>
      <vt:lpstr>Bahnschrift SemiLight SemiConde</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Koduru</dc:creator>
  <cp:lastModifiedBy>Pooja Koduru</cp:lastModifiedBy>
  <cp:revision>23</cp:revision>
  <dcterms:created xsi:type="dcterms:W3CDTF">2022-02-24T11:01:53Z</dcterms:created>
  <dcterms:modified xsi:type="dcterms:W3CDTF">2022-03-01T13:12:57Z</dcterms:modified>
</cp:coreProperties>
</file>